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13"/>
  </p:notesMasterIdLst>
  <p:sldIdLst>
    <p:sldId id="256" r:id="rId2"/>
    <p:sldId id="257" r:id="rId3"/>
    <p:sldId id="259" r:id="rId4"/>
    <p:sldId id="260" r:id="rId5"/>
    <p:sldId id="258" r:id="rId6"/>
    <p:sldId id="261" r:id="rId7"/>
    <p:sldId id="262" r:id="rId8"/>
    <p:sldId id="263" r:id="rId9"/>
    <p:sldId id="264" r:id="rId10"/>
    <p:sldId id="267" r:id="rId11"/>
    <p:sldId id="266" r:id="rId12"/>
  </p:sldIdLst>
  <p:sldSz cx="12192000" cy="6858000"/>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9" d="100"/>
          <a:sy n="69" d="100"/>
        </p:scale>
        <p:origin x="56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9ED683-9503-40DA-BE50-E776467CF97C}" type="datetimeFigureOut">
              <a:rPr lang="en-US" smtClean="0"/>
              <a:t>4/10/2024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51BB90-2549-4CB5-9A8C-30B74D4654D7}" type="slidenum">
              <a:rPr lang="en-US" smtClean="0"/>
              <a:t>‹#›</a:t>
            </a:fld>
            <a:endParaRPr lang="en-US"/>
          </a:p>
        </p:txBody>
      </p:sp>
    </p:spTree>
    <p:extLst>
      <p:ext uri="{BB962C8B-B14F-4D97-AF65-F5344CB8AC3E}">
        <p14:creationId xmlns:p14="http://schemas.microsoft.com/office/powerpoint/2010/main" val="3353206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Personal Identifying Information (PII) data is any piece of information that can be used to identify a specific individual. This data is sensitive and needs to be protected to prevent identity theft, financial fraud, and other malicious activities. As a software developer, it is important to understand how to handle PII data securely to avoid data breaches and protect user privacy.</a:t>
            </a:r>
          </a:p>
        </p:txBody>
      </p:sp>
      <p:sp>
        <p:nvSpPr>
          <p:cNvPr id="4" name="Slide Number Placeholder 3"/>
          <p:cNvSpPr>
            <a:spLocks noGrp="1"/>
          </p:cNvSpPr>
          <p:nvPr>
            <p:ph type="sldNum" sz="quarter" idx="5"/>
          </p:nvPr>
        </p:nvSpPr>
        <p:spPr/>
        <p:txBody>
          <a:bodyPr/>
          <a:lstStyle/>
          <a:p>
            <a:fld id="{6B51BB90-2549-4CB5-9A8C-30B74D4654D7}" type="slidenum">
              <a:rPr lang="en-US" smtClean="0"/>
              <a:t>1</a:t>
            </a:fld>
            <a:endParaRPr lang="en-US"/>
          </a:p>
        </p:txBody>
      </p:sp>
    </p:spTree>
    <p:extLst>
      <p:ext uri="{BB962C8B-B14F-4D97-AF65-F5344CB8AC3E}">
        <p14:creationId xmlns:p14="http://schemas.microsoft.com/office/powerpoint/2010/main" val="3913699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term 'personal information' refers to any data that can identify a specific individual. PII data can include sensitive information such as financial records, medical records, and criminal records, as well as non-sensitive information such as employment history, education, and contact information. In order to protect PII data, it is important to understand where it is stored, how it is used, and how it is shared.</a:t>
            </a:r>
          </a:p>
        </p:txBody>
      </p:sp>
      <p:sp>
        <p:nvSpPr>
          <p:cNvPr id="4" name="Slide Number Placeholder 3"/>
          <p:cNvSpPr>
            <a:spLocks noGrp="1"/>
          </p:cNvSpPr>
          <p:nvPr>
            <p:ph type="sldNum" sz="quarter" idx="5"/>
          </p:nvPr>
        </p:nvSpPr>
        <p:spPr/>
        <p:txBody>
          <a:bodyPr/>
          <a:lstStyle/>
          <a:p>
            <a:fld id="{6B51BB90-2549-4CB5-9A8C-30B74D4654D7}" type="slidenum">
              <a:rPr lang="en-US" smtClean="0"/>
              <a:t>2</a:t>
            </a:fld>
            <a:endParaRPr lang="en-US"/>
          </a:p>
        </p:txBody>
      </p:sp>
    </p:spTree>
    <p:extLst>
      <p:ext uri="{BB962C8B-B14F-4D97-AF65-F5344CB8AC3E}">
        <p14:creationId xmlns:p14="http://schemas.microsoft.com/office/powerpoint/2010/main" val="16799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Personal Identifiable Information (PII) data is sensitive information that uniquely identifies an individual, like name, address, etc. Many countries have laws to protect this information. In the European Union, the General Data Protection Regulation (GDPR) sets out rules for how PII data can be collected, used, and stored. In the United States, laws for handling PII data vary from state to state. India has recently introduced the Personal Data Protection Bill (PDPB) and Singapore has the Personal Data Protection Act (PDPA). Australia has the Privacy Act which regulates how entities handle personal information.</a:t>
            </a:r>
          </a:p>
        </p:txBody>
      </p:sp>
      <p:sp>
        <p:nvSpPr>
          <p:cNvPr id="4" name="Slide Number Placeholder 3"/>
          <p:cNvSpPr>
            <a:spLocks noGrp="1"/>
          </p:cNvSpPr>
          <p:nvPr>
            <p:ph type="sldNum" sz="quarter" idx="5"/>
          </p:nvPr>
        </p:nvSpPr>
        <p:spPr/>
        <p:txBody>
          <a:bodyPr/>
          <a:lstStyle/>
          <a:p>
            <a:fld id="{6B51BB90-2549-4CB5-9A8C-30B74D4654D7}" type="slidenum">
              <a:rPr lang="en-US" smtClean="0"/>
              <a:t>3</a:t>
            </a:fld>
            <a:endParaRPr lang="en-US"/>
          </a:p>
        </p:txBody>
      </p:sp>
    </p:spTree>
    <p:extLst>
      <p:ext uri="{BB962C8B-B14F-4D97-AF65-F5344CB8AC3E}">
        <p14:creationId xmlns:p14="http://schemas.microsoft.com/office/powerpoint/2010/main" val="792471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provides an overview of GDPR, which is a regulation in EU law on data protection and privacy. The regulation came into effect on May 25, 2018, and applies to all companies processing the personal data of data subjects residing in the EU, regardless of the company's location. GDPR gives individuals greater control over their personal data and the right to access, modify or delete their data. Non-compliance can result in significant fines.</a:t>
            </a:r>
          </a:p>
        </p:txBody>
      </p:sp>
      <p:sp>
        <p:nvSpPr>
          <p:cNvPr id="4" name="Slide Number Placeholder 3"/>
          <p:cNvSpPr>
            <a:spLocks noGrp="1"/>
          </p:cNvSpPr>
          <p:nvPr>
            <p:ph type="sldNum" sz="quarter" idx="5"/>
          </p:nvPr>
        </p:nvSpPr>
        <p:spPr/>
        <p:txBody>
          <a:bodyPr/>
          <a:lstStyle/>
          <a:p>
            <a:fld id="{6B51BB90-2549-4CB5-9A8C-30B74D4654D7}" type="slidenum">
              <a:rPr lang="en-US" smtClean="0"/>
              <a:t>4</a:t>
            </a:fld>
            <a:endParaRPr lang="en-US"/>
          </a:p>
        </p:txBody>
      </p:sp>
    </p:spTree>
    <p:extLst>
      <p:ext uri="{BB962C8B-B14F-4D97-AF65-F5344CB8AC3E}">
        <p14:creationId xmlns:p14="http://schemas.microsoft.com/office/powerpoint/2010/main" val="778343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developers play a critical role in protecting PII data by building secure systems and applications. Developers should be trained on secure coding practices and encryption algorithms to ensure that PII data is protected in transit and at rest. Access control mechanisms and audit trails should be implemented to monitor and limit access to PII data. Developers should also be aware of data protection regulations such as GDPR, CCPA, and HIPAA, and ensure compliance with them.</a:t>
            </a:r>
          </a:p>
        </p:txBody>
      </p:sp>
      <p:sp>
        <p:nvSpPr>
          <p:cNvPr id="4" name="Slide Number Placeholder 3"/>
          <p:cNvSpPr>
            <a:spLocks noGrp="1"/>
          </p:cNvSpPr>
          <p:nvPr>
            <p:ph type="sldNum" sz="quarter" idx="5"/>
          </p:nvPr>
        </p:nvSpPr>
        <p:spPr/>
        <p:txBody>
          <a:bodyPr/>
          <a:lstStyle/>
          <a:p>
            <a:fld id="{6B51BB90-2549-4CB5-9A8C-30B74D4654D7}" type="slidenum">
              <a:rPr lang="en-US" smtClean="0"/>
              <a:t>5</a:t>
            </a:fld>
            <a:endParaRPr lang="en-US"/>
          </a:p>
        </p:txBody>
      </p:sp>
    </p:spTree>
    <p:extLst>
      <p:ext uri="{BB962C8B-B14F-4D97-AF65-F5344CB8AC3E}">
        <p14:creationId xmlns:p14="http://schemas.microsoft.com/office/powerpoint/2010/main" val="33717211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7078C89-E041-DB43-BDBB-27AF9EA0DA4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442859"/>
          </a:xfrm>
          <a:prstGeom prst="rect">
            <a:avLst/>
          </a:prstGeom>
        </p:spPr>
      </p:pic>
      <p:sp>
        <p:nvSpPr>
          <p:cNvPr id="33" name="Title 1"/>
          <p:cNvSpPr>
            <a:spLocks noGrp="1"/>
          </p:cNvSpPr>
          <p:nvPr>
            <p:ph type="ctrTitle"/>
          </p:nvPr>
        </p:nvSpPr>
        <p:spPr>
          <a:xfrm>
            <a:off x="437150" y="4560928"/>
            <a:ext cx="8191036" cy="935267"/>
          </a:xfrm>
          <a:prstGeom prst="rect">
            <a:avLst/>
          </a:prstGeom>
        </p:spPr>
        <p:txBody>
          <a:bodyPr anchor="b" anchorCtr="0">
            <a:noAutofit/>
          </a:bodyPr>
          <a:lstStyle>
            <a:lvl1pPr algn="l">
              <a:defRPr sz="3733">
                <a:solidFill>
                  <a:schemeClr val="bg1"/>
                </a:solidFill>
                <a:latin typeface="Rockwell" panose="02060603020205020403" pitchFamily="18" charset="77"/>
                <a:cs typeface="Verdana"/>
              </a:defRPr>
            </a:lvl1pPr>
          </a:lstStyle>
          <a:p>
            <a:r>
              <a:rPr lang="en-US"/>
              <a:t>Click to edit Master title style</a:t>
            </a:r>
            <a:endParaRPr lang="en-US" dirty="0"/>
          </a:p>
        </p:txBody>
      </p:sp>
      <p:sp>
        <p:nvSpPr>
          <p:cNvPr id="35" name="Subtitle 2"/>
          <p:cNvSpPr>
            <a:spLocks noGrp="1"/>
          </p:cNvSpPr>
          <p:nvPr>
            <p:ph type="subTitle" idx="1"/>
          </p:nvPr>
        </p:nvSpPr>
        <p:spPr>
          <a:xfrm>
            <a:off x="434223" y="5500765"/>
            <a:ext cx="8191036" cy="715496"/>
          </a:xfrm>
          <a:prstGeom prst="rect">
            <a:avLst/>
          </a:prstGeom>
        </p:spPr>
        <p:txBody>
          <a:bodyPr>
            <a:normAutofit/>
          </a:bodyPr>
          <a:lstStyle>
            <a:lvl1pPr marL="0" indent="0" algn="l">
              <a:buNone/>
              <a:defRPr sz="2133" b="0">
                <a:solidFill>
                  <a:srgbClr val="FFFFFF"/>
                </a:solidFill>
                <a:latin typeface="Verdana"/>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6" name="Rectangle 5">
            <a:extLst>
              <a:ext uri="{FF2B5EF4-FFF2-40B4-BE49-F238E27FC236}">
                <a16:creationId xmlns:a16="http://schemas.microsoft.com/office/drawing/2014/main" id="{57C27359-514D-DA45-903A-0DE6C4F936B2}"/>
              </a:ext>
            </a:extLst>
          </p:cNvPr>
          <p:cNvSpPr/>
          <p:nvPr/>
        </p:nvSpPr>
        <p:spPr>
          <a:xfrm>
            <a:off x="0" y="6294967"/>
            <a:ext cx="12192000" cy="570711"/>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 name="TextBox 12">
            <a:extLst>
              <a:ext uri="{FF2B5EF4-FFF2-40B4-BE49-F238E27FC236}">
                <a16:creationId xmlns:a16="http://schemas.microsoft.com/office/drawing/2014/main" id="{EB942E5F-CF8E-5C4E-9AE9-ED7BF4B88D37}"/>
              </a:ext>
            </a:extLst>
          </p:cNvPr>
          <p:cNvSpPr txBox="1"/>
          <p:nvPr/>
        </p:nvSpPr>
        <p:spPr>
          <a:xfrm>
            <a:off x="465485" y="6377298"/>
            <a:ext cx="6420324" cy="338554"/>
          </a:xfrm>
          <a:prstGeom prst="rect">
            <a:avLst/>
          </a:prstGeom>
          <a:noFill/>
        </p:spPr>
        <p:txBody>
          <a:bodyPr wrap="square" rtlCol="0">
            <a:spAutoFit/>
          </a:bodyPr>
          <a:lstStyle/>
          <a:p>
            <a:pPr algn="l"/>
            <a:r>
              <a:rPr lang="en-US" sz="1600" dirty="0">
                <a:solidFill>
                  <a:schemeClr val="bg1"/>
                </a:solidFill>
                <a:latin typeface="Verdana"/>
                <a:cs typeface="Verdana"/>
              </a:rPr>
              <a:t>Insight </a:t>
            </a:r>
            <a:r>
              <a:rPr lang="en-US" sz="1600" baseline="0" dirty="0">
                <a:solidFill>
                  <a:schemeClr val="bg1"/>
                </a:solidFill>
                <a:latin typeface="Verdana"/>
                <a:cs typeface="Verdana"/>
              </a:rPr>
              <a:t>Presentation</a:t>
            </a:r>
            <a:endParaRPr lang="en-US" sz="1600" dirty="0">
              <a:solidFill>
                <a:schemeClr val="bg1"/>
              </a:solidFill>
              <a:latin typeface="Verdana"/>
              <a:cs typeface="Verdana"/>
            </a:endParaRPr>
          </a:p>
        </p:txBody>
      </p:sp>
      <p:pic>
        <p:nvPicPr>
          <p:cNvPr id="19" name="Picture 18">
            <a:extLst>
              <a:ext uri="{FF2B5EF4-FFF2-40B4-BE49-F238E27FC236}">
                <a16:creationId xmlns:a16="http://schemas.microsoft.com/office/drawing/2014/main" id="{B098DB11-6A0B-F247-AB26-68DF3D6A110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5226" t="8985" r="5290" b="10968"/>
          <a:stretch/>
        </p:blipFill>
        <p:spPr>
          <a:xfrm>
            <a:off x="402256" y="187143"/>
            <a:ext cx="1875011" cy="861752"/>
          </a:xfrm>
          <a:prstGeom prst="rect">
            <a:avLst/>
          </a:prstGeom>
        </p:spPr>
      </p:pic>
    </p:spTree>
    <p:extLst>
      <p:ext uri="{BB962C8B-B14F-4D97-AF65-F5344CB8AC3E}">
        <p14:creationId xmlns:p14="http://schemas.microsoft.com/office/powerpoint/2010/main" val="1843340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EC59269A-FCBB-7643-88EE-9882D00D8595}"/>
              </a:ext>
            </a:extLst>
          </p:cNvPr>
          <p:cNvSpPr>
            <a:spLocks noGrp="1"/>
          </p:cNvSpPr>
          <p:nvPr>
            <p:ph type="title"/>
          </p:nvPr>
        </p:nvSpPr>
        <p:spPr>
          <a:xfrm>
            <a:off x="322982" y="293108"/>
            <a:ext cx="11619924" cy="90986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11" name="Text Placeholder 2">
            <a:extLst>
              <a:ext uri="{FF2B5EF4-FFF2-40B4-BE49-F238E27FC236}">
                <a16:creationId xmlns:a16="http://schemas.microsoft.com/office/drawing/2014/main" id="{76358B39-8BD1-9C45-8135-BF8F6A914E4A}"/>
              </a:ext>
            </a:extLst>
          </p:cNvPr>
          <p:cNvSpPr>
            <a:spLocks noGrp="1"/>
          </p:cNvSpPr>
          <p:nvPr>
            <p:ph idx="1"/>
          </p:nvPr>
        </p:nvSpPr>
        <p:spPr>
          <a:xfrm>
            <a:off x="306756" y="1314875"/>
            <a:ext cx="11619925" cy="39138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8783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C68B631-FAC6-5A46-8FFF-0B8388585CE2}"/>
              </a:ext>
            </a:extLst>
          </p:cNvPr>
          <p:cNvSpPr>
            <a:spLocks noGrp="1"/>
          </p:cNvSpPr>
          <p:nvPr>
            <p:ph type="title"/>
          </p:nvPr>
        </p:nvSpPr>
        <p:spPr>
          <a:xfrm>
            <a:off x="322982" y="293108"/>
            <a:ext cx="11619924" cy="90986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4" name="Text Placeholder 2">
            <a:extLst>
              <a:ext uri="{FF2B5EF4-FFF2-40B4-BE49-F238E27FC236}">
                <a16:creationId xmlns:a16="http://schemas.microsoft.com/office/drawing/2014/main" id="{F73BC79C-3A0C-5F45-8A15-CA56040C4150}"/>
              </a:ext>
            </a:extLst>
          </p:cNvPr>
          <p:cNvSpPr>
            <a:spLocks noGrp="1"/>
          </p:cNvSpPr>
          <p:nvPr>
            <p:ph idx="1"/>
          </p:nvPr>
        </p:nvSpPr>
        <p:spPr>
          <a:xfrm>
            <a:off x="306756" y="1314875"/>
            <a:ext cx="11619925" cy="39138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69386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804887-452A-D844-9B49-3D6249CB15B6}"/>
              </a:ext>
            </a:extLst>
          </p:cNvPr>
          <p:cNvSpPr>
            <a:spLocks noGrp="1"/>
          </p:cNvSpPr>
          <p:nvPr>
            <p:ph type="title"/>
          </p:nvPr>
        </p:nvSpPr>
        <p:spPr>
          <a:xfrm>
            <a:off x="322982" y="293108"/>
            <a:ext cx="11619924" cy="90986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9AFB7AF-B533-D34B-957D-15BA4887C857}"/>
              </a:ext>
            </a:extLst>
          </p:cNvPr>
          <p:cNvSpPr>
            <a:spLocks noGrp="1"/>
          </p:cNvSpPr>
          <p:nvPr>
            <p:ph idx="1"/>
          </p:nvPr>
        </p:nvSpPr>
        <p:spPr>
          <a:xfrm>
            <a:off x="306756" y="1314875"/>
            <a:ext cx="11619925" cy="39138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85657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title &amp; content on white">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9761991" cy="909867"/>
          </a:xfrm>
          <a:prstGeom prst="rect">
            <a:avLst/>
          </a:prstGeom>
        </p:spPr>
        <p:txBody>
          <a:bodyPr anchor="ctr"/>
          <a:lstStyle>
            <a:lvl1pPr>
              <a:defRPr sz="4267" b="0">
                <a:solidFill>
                  <a:schemeClr val="accent3"/>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
        <p:nvSpPr>
          <p:cNvPr id="5" name="Text Placeholder 4">
            <a:extLst>
              <a:ext uri="{FF2B5EF4-FFF2-40B4-BE49-F238E27FC236}">
                <a16:creationId xmlns:a16="http://schemas.microsoft.com/office/drawing/2014/main" id="{7152E22A-26B9-084E-A88D-0AF65EF4BB74}"/>
              </a:ext>
            </a:extLst>
          </p:cNvPr>
          <p:cNvSpPr>
            <a:spLocks noGrp="1"/>
          </p:cNvSpPr>
          <p:nvPr>
            <p:ph type="body" sz="quarter" idx="10"/>
          </p:nvPr>
        </p:nvSpPr>
        <p:spPr>
          <a:xfrm>
            <a:off x="322982" y="1466127"/>
            <a:ext cx="11619252" cy="4723007"/>
          </a:xfrm>
          <a:prstGeom prst="rect">
            <a:avLst/>
          </a:prstGeom>
        </p:spPr>
        <p:txBody>
          <a:bodyPr/>
          <a:lstStyle>
            <a:lvl1pPr>
              <a:defRPr sz="2667">
                <a:solidFill>
                  <a:schemeClr val="tx1">
                    <a:lumMod val="75000"/>
                  </a:schemeClr>
                </a:solidFill>
                <a:latin typeface="+mn-lt"/>
              </a:defRPr>
            </a:lvl1pPr>
            <a:lvl2pPr>
              <a:defRPr sz="2400">
                <a:solidFill>
                  <a:schemeClr val="tx1">
                    <a:lumMod val="75000"/>
                  </a:schemeClr>
                </a:solidFill>
                <a:latin typeface="+mn-lt"/>
              </a:defRPr>
            </a:lvl2pPr>
            <a:lvl3pPr>
              <a:defRPr sz="1867">
                <a:solidFill>
                  <a:schemeClr val="tx1">
                    <a:lumMod val="75000"/>
                  </a:schemeClr>
                </a:solidFill>
                <a:latin typeface="+mn-lt"/>
              </a:defRPr>
            </a:lvl3pPr>
            <a:lvl4pPr>
              <a:defRPr sz="1600">
                <a:solidFill>
                  <a:schemeClr val="tx1">
                    <a:lumMod val="75000"/>
                  </a:schemeClr>
                </a:solidFill>
                <a:latin typeface="+mn-lt"/>
              </a:defRPr>
            </a:lvl4pPr>
            <a:lvl5pPr>
              <a:defRPr sz="1600">
                <a:solidFill>
                  <a:schemeClr val="tx1">
                    <a:lumMod val="7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02509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00A58-6DF5-79A5-8ECA-A38E20879C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D93E06-277B-39FA-6DB9-9F789ADED71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12CDF1-CC01-0960-1E0D-D25B844C34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E131EB4-3F2B-D5E5-B009-0777E49F06A4}"/>
              </a:ext>
            </a:extLst>
          </p:cNvPr>
          <p:cNvSpPr>
            <a:spLocks noGrp="1"/>
          </p:cNvSpPr>
          <p:nvPr>
            <p:ph type="dt" sz="half" idx="10"/>
          </p:nvPr>
        </p:nvSpPr>
        <p:spPr/>
        <p:txBody>
          <a:bodyPr/>
          <a:lstStyle/>
          <a:p>
            <a:fld id="{99173365-D7B4-4D8B-9BFD-0233365FA5EB}" type="datetimeFigureOut">
              <a:rPr lang="en-US" smtClean="0"/>
              <a:t>4/10/2024</a:t>
            </a:fld>
            <a:endParaRPr lang="en-US"/>
          </a:p>
        </p:txBody>
      </p:sp>
      <p:sp>
        <p:nvSpPr>
          <p:cNvPr id="6" name="Footer Placeholder 5">
            <a:extLst>
              <a:ext uri="{FF2B5EF4-FFF2-40B4-BE49-F238E27FC236}">
                <a16:creationId xmlns:a16="http://schemas.microsoft.com/office/drawing/2014/main" id="{B8345E0A-A4BF-45C9-789A-B821572F87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6DF4E8-70F4-4C02-3D07-619F365FB71C}"/>
              </a:ext>
            </a:extLst>
          </p:cNvPr>
          <p:cNvSpPr>
            <a:spLocks noGrp="1"/>
          </p:cNvSpPr>
          <p:nvPr>
            <p:ph type="sldNum" sz="quarter" idx="12"/>
          </p:nvPr>
        </p:nvSpPr>
        <p:spPr/>
        <p:txBody>
          <a:bodyPr/>
          <a:lstStyle/>
          <a:p>
            <a:fld id="{640A9A25-A3FE-43EB-A2B9-60896DD6ABDE}" type="slidenum">
              <a:rPr lang="en-US" smtClean="0"/>
              <a:t>‹#›</a:t>
            </a:fld>
            <a:endParaRPr lang="en-US"/>
          </a:p>
        </p:txBody>
      </p:sp>
    </p:spTree>
    <p:extLst>
      <p:ext uri="{BB962C8B-B14F-4D97-AF65-F5344CB8AC3E}">
        <p14:creationId xmlns:p14="http://schemas.microsoft.com/office/powerpoint/2010/main" val="968832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803DD9-7EA0-9644-947A-ADBEA09C7563}"/>
              </a:ext>
            </a:extLst>
          </p:cNvPr>
          <p:cNvPicPr>
            <a:picLocks noChangeAspect="1"/>
          </p:cNvPicPr>
          <p:nvPr/>
        </p:nvPicPr>
        <p:blipFill>
          <a:blip r:embed="rId2"/>
          <a:stretch>
            <a:fillRect/>
          </a:stretch>
        </p:blipFill>
        <p:spPr>
          <a:xfrm>
            <a:off x="0" y="0"/>
            <a:ext cx="12192000" cy="6858000"/>
          </a:xfrm>
          <a:prstGeom prst="rect">
            <a:avLst/>
          </a:prstGeom>
        </p:spPr>
      </p:pic>
      <p:sp>
        <p:nvSpPr>
          <p:cNvPr id="19" name="Title 1">
            <a:extLst>
              <a:ext uri="{FF2B5EF4-FFF2-40B4-BE49-F238E27FC236}">
                <a16:creationId xmlns:a16="http://schemas.microsoft.com/office/drawing/2014/main" id="{EA53CC7D-412D-0742-937E-603D058789D3}"/>
              </a:ext>
            </a:extLst>
          </p:cNvPr>
          <p:cNvSpPr>
            <a:spLocks noGrp="1"/>
          </p:cNvSpPr>
          <p:nvPr>
            <p:ph type="ctrTitle"/>
          </p:nvPr>
        </p:nvSpPr>
        <p:spPr>
          <a:xfrm>
            <a:off x="437150" y="4560928"/>
            <a:ext cx="8191036" cy="935267"/>
          </a:xfrm>
          <a:prstGeom prst="rect">
            <a:avLst/>
          </a:prstGeom>
        </p:spPr>
        <p:txBody>
          <a:bodyPr anchor="b" anchorCtr="0">
            <a:noAutofit/>
          </a:bodyPr>
          <a:lstStyle>
            <a:lvl1pPr algn="l">
              <a:defRPr sz="3733">
                <a:solidFill>
                  <a:srgbClr val="C0167A"/>
                </a:solidFill>
                <a:latin typeface="Rockwell" panose="02060603020205020403" pitchFamily="18" charset="77"/>
                <a:cs typeface="Verdana"/>
              </a:defRPr>
            </a:lvl1pPr>
          </a:lstStyle>
          <a:p>
            <a:r>
              <a:rPr lang="en-US"/>
              <a:t>Click to edit Master title style</a:t>
            </a:r>
            <a:endParaRPr lang="en-US" dirty="0"/>
          </a:p>
        </p:txBody>
      </p:sp>
      <p:sp>
        <p:nvSpPr>
          <p:cNvPr id="20" name="Subtitle 2">
            <a:extLst>
              <a:ext uri="{FF2B5EF4-FFF2-40B4-BE49-F238E27FC236}">
                <a16:creationId xmlns:a16="http://schemas.microsoft.com/office/drawing/2014/main" id="{F7382F2E-279A-9146-923C-626DF1AA0A48}"/>
              </a:ext>
            </a:extLst>
          </p:cNvPr>
          <p:cNvSpPr>
            <a:spLocks noGrp="1"/>
          </p:cNvSpPr>
          <p:nvPr>
            <p:ph type="subTitle" idx="1"/>
          </p:nvPr>
        </p:nvSpPr>
        <p:spPr>
          <a:xfrm>
            <a:off x="434223" y="5500765"/>
            <a:ext cx="8191036" cy="715496"/>
          </a:xfrm>
          <a:prstGeom prst="rect">
            <a:avLst/>
          </a:prstGeom>
        </p:spPr>
        <p:txBody>
          <a:bodyPr>
            <a:normAutofit/>
          </a:bodyPr>
          <a:lstStyle>
            <a:lvl1pPr marL="0" indent="0" algn="l">
              <a:buNone/>
              <a:defRPr sz="2133" b="0">
                <a:solidFill>
                  <a:srgbClr val="C0167A"/>
                </a:solidFill>
                <a:latin typeface="Verdana"/>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26" name="TextBox 25">
            <a:extLst>
              <a:ext uri="{FF2B5EF4-FFF2-40B4-BE49-F238E27FC236}">
                <a16:creationId xmlns:a16="http://schemas.microsoft.com/office/drawing/2014/main" id="{40E7FC2B-E056-0243-9342-6203125D500D}"/>
              </a:ext>
            </a:extLst>
          </p:cNvPr>
          <p:cNvSpPr txBox="1"/>
          <p:nvPr/>
        </p:nvSpPr>
        <p:spPr>
          <a:xfrm>
            <a:off x="4301744" y="6477244"/>
            <a:ext cx="7043041" cy="215444"/>
          </a:xfrm>
          <a:prstGeom prst="rect">
            <a:avLst/>
          </a:prstGeom>
          <a:noFill/>
        </p:spPr>
        <p:txBody>
          <a:bodyPr wrap="square" rtlCol="0">
            <a:spAutoFit/>
          </a:bodyPr>
          <a:lstStyle/>
          <a:p>
            <a:pPr algn="r"/>
            <a:r>
              <a:rPr lang="en-US" sz="800" b="0" i="1" dirty="0">
                <a:solidFill>
                  <a:srgbClr val="706259"/>
                </a:solidFill>
                <a:effectLst/>
                <a:latin typeface="Verdana"/>
                <a:cs typeface="Verdana"/>
              </a:rPr>
              <a:t>Insight Proprietary &amp; Confidential.</a:t>
            </a:r>
            <a:r>
              <a:rPr lang="en-US" sz="800" b="0" i="1" baseline="0" dirty="0">
                <a:solidFill>
                  <a:srgbClr val="706259"/>
                </a:solidFill>
                <a:effectLst/>
                <a:latin typeface="Verdana"/>
                <a:cs typeface="Verdana"/>
              </a:rPr>
              <a:t> Do Not Copy or Distribute. </a:t>
            </a:r>
            <a:r>
              <a:rPr lang="en-US" sz="800" i="1" kern="1200" dirty="0">
                <a:solidFill>
                  <a:srgbClr val="706259"/>
                </a:solidFill>
                <a:latin typeface="Verdana"/>
                <a:ea typeface="+mn-ea"/>
                <a:cs typeface="Verdana"/>
              </a:rPr>
              <a:t>© 2018 Insight Direct USA, Inc</a:t>
            </a:r>
            <a:r>
              <a:rPr lang="en-US" sz="800" b="0" i="1" baseline="0" dirty="0">
                <a:solidFill>
                  <a:srgbClr val="706259"/>
                </a:solidFill>
                <a:effectLst/>
                <a:latin typeface="Verdana"/>
                <a:cs typeface="Verdana"/>
              </a:rPr>
              <a:t>. All Rights Reserved.</a:t>
            </a:r>
            <a:endParaRPr lang="en-US" sz="800" b="0" i="1" dirty="0">
              <a:solidFill>
                <a:srgbClr val="706259"/>
              </a:solidFill>
              <a:effectLst/>
              <a:latin typeface="Verdana"/>
              <a:cs typeface="Verdana"/>
            </a:endParaRPr>
          </a:p>
        </p:txBody>
      </p:sp>
      <p:sp>
        <p:nvSpPr>
          <p:cNvPr id="27" name="TextBox 26">
            <a:extLst>
              <a:ext uri="{FF2B5EF4-FFF2-40B4-BE49-F238E27FC236}">
                <a16:creationId xmlns:a16="http://schemas.microsoft.com/office/drawing/2014/main" id="{85F166B4-6AD2-FC4D-8BB3-2F4F5890BA98}"/>
              </a:ext>
            </a:extLst>
          </p:cNvPr>
          <p:cNvSpPr txBox="1"/>
          <p:nvPr/>
        </p:nvSpPr>
        <p:spPr>
          <a:xfrm>
            <a:off x="463881" y="6371978"/>
            <a:ext cx="6420324" cy="338554"/>
          </a:xfrm>
          <a:prstGeom prst="rect">
            <a:avLst/>
          </a:prstGeom>
          <a:noFill/>
        </p:spPr>
        <p:txBody>
          <a:bodyPr wrap="square" rtlCol="0">
            <a:spAutoFit/>
          </a:bodyPr>
          <a:lstStyle/>
          <a:p>
            <a:pPr algn="l"/>
            <a:r>
              <a:rPr lang="en-US" sz="1600" dirty="0">
                <a:solidFill>
                  <a:srgbClr val="706259"/>
                </a:solidFill>
                <a:latin typeface="Verdana"/>
                <a:cs typeface="Verdana"/>
              </a:rPr>
              <a:t>Insight </a:t>
            </a:r>
            <a:r>
              <a:rPr lang="en-US" sz="1600" baseline="0" dirty="0">
                <a:solidFill>
                  <a:srgbClr val="706259"/>
                </a:solidFill>
                <a:latin typeface="Verdana"/>
                <a:cs typeface="Verdana"/>
              </a:rPr>
              <a:t>Presentation</a:t>
            </a:r>
            <a:endParaRPr lang="en-US" sz="1600" dirty="0">
              <a:solidFill>
                <a:srgbClr val="706259"/>
              </a:solidFill>
              <a:latin typeface="Verdana"/>
              <a:cs typeface="Verdana"/>
            </a:endParaRPr>
          </a:p>
        </p:txBody>
      </p:sp>
      <p:sp>
        <p:nvSpPr>
          <p:cNvPr id="28" name="TextBox 27">
            <a:extLst>
              <a:ext uri="{FF2B5EF4-FFF2-40B4-BE49-F238E27FC236}">
                <a16:creationId xmlns:a16="http://schemas.microsoft.com/office/drawing/2014/main" id="{FAFB8172-A852-0242-9148-2D7EA2B65225}"/>
              </a:ext>
            </a:extLst>
          </p:cNvPr>
          <p:cNvSpPr txBox="1"/>
          <p:nvPr/>
        </p:nvSpPr>
        <p:spPr>
          <a:xfrm>
            <a:off x="11526734" y="6412471"/>
            <a:ext cx="859436" cy="297454"/>
          </a:xfrm>
          <a:prstGeom prst="rect">
            <a:avLst/>
          </a:prstGeom>
          <a:noFill/>
        </p:spPr>
        <p:txBody>
          <a:bodyPr wrap="square" rtlCol="0">
            <a:spAutoFit/>
          </a:bodyPr>
          <a:lstStyle/>
          <a:p>
            <a:fld id="{8F57A718-7638-AA4D-9012-BBF5E9D5FCFE}" type="slidenum">
              <a:rPr lang="en-US" sz="1333" smtClean="0">
                <a:solidFill>
                  <a:srgbClr val="706259"/>
                </a:solidFill>
                <a:latin typeface="Verdana"/>
                <a:cs typeface="Verdana"/>
              </a:rPr>
              <a:t>‹#›</a:t>
            </a:fld>
            <a:endParaRPr lang="en-US" sz="1333" dirty="0" err="1">
              <a:solidFill>
                <a:srgbClr val="706259"/>
              </a:solidFill>
              <a:latin typeface="Verdana"/>
              <a:cs typeface="Verdana"/>
            </a:endParaRPr>
          </a:p>
        </p:txBody>
      </p:sp>
      <p:pic>
        <p:nvPicPr>
          <p:cNvPr id="42" name="Picture 41" descr="Insight-logo-W.png">
            <a:extLst>
              <a:ext uri="{FF2B5EF4-FFF2-40B4-BE49-F238E27FC236}">
                <a16:creationId xmlns:a16="http://schemas.microsoft.com/office/drawing/2014/main" id="{31AF1552-2A47-CA4E-A465-F6BD028282B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2323" y="271496"/>
            <a:ext cx="1738755" cy="713805"/>
          </a:xfrm>
          <a:prstGeom prst="rect">
            <a:avLst/>
          </a:prstGeom>
        </p:spPr>
      </p:pic>
    </p:spTree>
    <p:extLst>
      <p:ext uri="{BB962C8B-B14F-4D97-AF65-F5344CB8AC3E}">
        <p14:creationId xmlns:p14="http://schemas.microsoft.com/office/powerpoint/2010/main" val="1250988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A166C3-DB6A-8046-AD7F-BFA8A95A1934}"/>
              </a:ext>
            </a:extLst>
          </p:cNvPr>
          <p:cNvPicPr>
            <a:picLocks noChangeAspect="1"/>
          </p:cNvPicPr>
          <p:nvPr/>
        </p:nvPicPr>
        <p:blipFill>
          <a:blip r:embed="rId2"/>
          <a:stretch>
            <a:fillRect/>
          </a:stretch>
        </p:blipFill>
        <p:spPr>
          <a:xfrm>
            <a:off x="0" y="0"/>
            <a:ext cx="12192000" cy="6858000"/>
          </a:xfrm>
          <a:prstGeom prst="rect">
            <a:avLst/>
          </a:prstGeom>
        </p:spPr>
      </p:pic>
      <p:sp>
        <p:nvSpPr>
          <p:cNvPr id="14" name="Title 1">
            <a:extLst>
              <a:ext uri="{FF2B5EF4-FFF2-40B4-BE49-F238E27FC236}">
                <a16:creationId xmlns:a16="http://schemas.microsoft.com/office/drawing/2014/main" id="{B808D110-D821-D342-B566-15F119A8B760}"/>
              </a:ext>
            </a:extLst>
          </p:cNvPr>
          <p:cNvSpPr>
            <a:spLocks noGrp="1"/>
          </p:cNvSpPr>
          <p:nvPr>
            <p:ph type="ctrTitle"/>
          </p:nvPr>
        </p:nvSpPr>
        <p:spPr>
          <a:xfrm>
            <a:off x="437150" y="4560928"/>
            <a:ext cx="8191036" cy="935267"/>
          </a:xfrm>
          <a:prstGeom prst="rect">
            <a:avLst/>
          </a:prstGeom>
        </p:spPr>
        <p:txBody>
          <a:bodyPr anchor="b" anchorCtr="0">
            <a:noAutofit/>
          </a:bodyPr>
          <a:lstStyle>
            <a:lvl1pPr algn="l">
              <a:defRPr sz="3733">
                <a:solidFill>
                  <a:srgbClr val="C0167A"/>
                </a:solidFill>
                <a:latin typeface="Rockwell" panose="02060603020205020403" pitchFamily="18" charset="77"/>
                <a:cs typeface="Verdana"/>
              </a:defRPr>
            </a:lvl1pPr>
          </a:lstStyle>
          <a:p>
            <a:r>
              <a:rPr lang="en-US"/>
              <a:t>Click to edit Master title style</a:t>
            </a:r>
            <a:endParaRPr lang="en-US" dirty="0"/>
          </a:p>
        </p:txBody>
      </p:sp>
      <p:sp>
        <p:nvSpPr>
          <p:cNvPr id="15" name="Subtitle 2">
            <a:extLst>
              <a:ext uri="{FF2B5EF4-FFF2-40B4-BE49-F238E27FC236}">
                <a16:creationId xmlns:a16="http://schemas.microsoft.com/office/drawing/2014/main" id="{0874D13A-3C67-9B40-ACA7-E3D555217C69}"/>
              </a:ext>
            </a:extLst>
          </p:cNvPr>
          <p:cNvSpPr>
            <a:spLocks noGrp="1"/>
          </p:cNvSpPr>
          <p:nvPr>
            <p:ph type="subTitle" idx="1"/>
          </p:nvPr>
        </p:nvSpPr>
        <p:spPr>
          <a:xfrm>
            <a:off x="434223" y="5500765"/>
            <a:ext cx="8191036" cy="715496"/>
          </a:xfrm>
          <a:prstGeom prst="rect">
            <a:avLst/>
          </a:prstGeom>
        </p:spPr>
        <p:txBody>
          <a:bodyPr>
            <a:normAutofit/>
          </a:bodyPr>
          <a:lstStyle>
            <a:lvl1pPr marL="0" indent="0" algn="l">
              <a:buNone/>
              <a:defRPr sz="2133" b="0">
                <a:solidFill>
                  <a:srgbClr val="C0167A"/>
                </a:solidFill>
                <a:latin typeface="Verdana"/>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16" name="TextBox 15">
            <a:extLst>
              <a:ext uri="{FF2B5EF4-FFF2-40B4-BE49-F238E27FC236}">
                <a16:creationId xmlns:a16="http://schemas.microsoft.com/office/drawing/2014/main" id="{5D4869AB-8F7F-8D44-949C-3D96F7B8455B}"/>
              </a:ext>
            </a:extLst>
          </p:cNvPr>
          <p:cNvSpPr txBox="1"/>
          <p:nvPr/>
        </p:nvSpPr>
        <p:spPr>
          <a:xfrm>
            <a:off x="4301744" y="6477244"/>
            <a:ext cx="7043041" cy="215444"/>
          </a:xfrm>
          <a:prstGeom prst="rect">
            <a:avLst/>
          </a:prstGeom>
          <a:noFill/>
        </p:spPr>
        <p:txBody>
          <a:bodyPr wrap="square" rtlCol="0">
            <a:spAutoFit/>
          </a:bodyPr>
          <a:lstStyle/>
          <a:p>
            <a:pPr algn="r"/>
            <a:r>
              <a:rPr lang="en-US" sz="800" b="0" i="1" dirty="0">
                <a:solidFill>
                  <a:srgbClr val="706259"/>
                </a:solidFill>
                <a:effectLst/>
                <a:latin typeface="Verdana"/>
                <a:cs typeface="Verdana"/>
              </a:rPr>
              <a:t>Insight Proprietary &amp; Confidential.</a:t>
            </a:r>
            <a:r>
              <a:rPr lang="en-US" sz="800" b="0" i="1" baseline="0" dirty="0">
                <a:solidFill>
                  <a:srgbClr val="706259"/>
                </a:solidFill>
                <a:effectLst/>
                <a:latin typeface="Verdana"/>
                <a:cs typeface="Verdana"/>
              </a:rPr>
              <a:t> Do Not Copy or Distribute. </a:t>
            </a:r>
            <a:r>
              <a:rPr lang="en-US" sz="800" i="1" kern="1200" dirty="0">
                <a:solidFill>
                  <a:srgbClr val="706259"/>
                </a:solidFill>
                <a:latin typeface="Verdana"/>
                <a:ea typeface="+mn-ea"/>
                <a:cs typeface="Verdana"/>
              </a:rPr>
              <a:t>© 2018 Insight Direct USA, Inc</a:t>
            </a:r>
            <a:r>
              <a:rPr lang="en-US" sz="800" b="0" i="1" baseline="0" dirty="0">
                <a:solidFill>
                  <a:srgbClr val="706259"/>
                </a:solidFill>
                <a:effectLst/>
                <a:latin typeface="Verdana"/>
                <a:cs typeface="Verdana"/>
              </a:rPr>
              <a:t>. All Rights Reserved.</a:t>
            </a:r>
            <a:endParaRPr lang="en-US" sz="800" b="0" i="1" dirty="0">
              <a:solidFill>
                <a:srgbClr val="706259"/>
              </a:solidFill>
              <a:effectLst/>
              <a:latin typeface="Verdana"/>
              <a:cs typeface="Verdana"/>
            </a:endParaRPr>
          </a:p>
        </p:txBody>
      </p:sp>
      <p:sp>
        <p:nvSpPr>
          <p:cNvPr id="17" name="TextBox 16">
            <a:extLst>
              <a:ext uri="{FF2B5EF4-FFF2-40B4-BE49-F238E27FC236}">
                <a16:creationId xmlns:a16="http://schemas.microsoft.com/office/drawing/2014/main" id="{DE71F21B-58C1-9540-94ED-AD402A7E70EC}"/>
              </a:ext>
            </a:extLst>
          </p:cNvPr>
          <p:cNvSpPr txBox="1"/>
          <p:nvPr/>
        </p:nvSpPr>
        <p:spPr>
          <a:xfrm>
            <a:off x="463881" y="6371978"/>
            <a:ext cx="6420324" cy="338554"/>
          </a:xfrm>
          <a:prstGeom prst="rect">
            <a:avLst/>
          </a:prstGeom>
          <a:noFill/>
        </p:spPr>
        <p:txBody>
          <a:bodyPr wrap="square" rtlCol="0">
            <a:spAutoFit/>
          </a:bodyPr>
          <a:lstStyle/>
          <a:p>
            <a:pPr algn="l"/>
            <a:r>
              <a:rPr lang="en-US" sz="1600" dirty="0">
                <a:solidFill>
                  <a:srgbClr val="706259"/>
                </a:solidFill>
                <a:latin typeface="Verdana"/>
                <a:cs typeface="Verdana"/>
              </a:rPr>
              <a:t>Insight </a:t>
            </a:r>
            <a:r>
              <a:rPr lang="en-US" sz="1600" baseline="0" dirty="0">
                <a:solidFill>
                  <a:srgbClr val="706259"/>
                </a:solidFill>
                <a:latin typeface="Verdana"/>
                <a:cs typeface="Verdana"/>
              </a:rPr>
              <a:t>Presentation</a:t>
            </a:r>
            <a:endParaRPr lang="en-US" sz="1600" dirty="0">
              <a:solidFill>
                <a:srgbClr val="706259"/>
              </a:solidFill>
              <a:latin typeface="Verdana"/>
              <a:cs typeface="Verdana"/>
            </a:endParaRPr>
          </a:p>
        </p:txBody>
      </p:sp>
      <p:sp>
        <p:nvSpPr>
          <p:cNvPr id="18" name="TextBox 17">
            <a:extLst>
              <a:ext uri="{FF2B5EF4-FFF2-40B4-BE49-F238E27FC236}">
                <a16:creationId xmlns:a16="http://schemas.microsoft.com/office/drawing/2014/main" id="{B698F118-6B30-D943-AAF2-303B8A00A49E}"/>
              </a:ext>
            </a:extLst>
          </p:cNvPr>
          <p:cNvSpPr txBox="1"/>
          <p:nvPr/>
        </p:nvSpPr>
        <p:spPr>
          <a:xfrm>
            <a:off x="11526734" y="6412471"/>
            <a:ext cx="859436" cy="297454"/>
          </a:xfrm>
          <a:prstGeom prst="rect">
            <a:avLst/>
          </a:prstGeom>
          <a:noFill/>
        </p:spPr>
        <p:txBody>
          <a:bodyPr wrap="square" rtlCol="0">
            <a:spAutoFit/>
          </a:bodyPr>
          <a:lstStyle/>
          <a:p>
            <a:fld id="{8F57A718-7638-AA4D-9012-BBF5E9D5FCFE}" type="slidenum">
              <a:rPr lang="en-US" sz="1333" smtClean="0">
                <a:solidFill>
                  <a:srgbClr val="706259"/>
                </a:solidFill>
                <a:latin typeface="Verdana"/>
                <a:cs typeface="Verdana"/>
              </a:rPr>
              <a:t>‹#›</a:t>
            </a:fld>
            <a:endParaRPr lang="en-US" sz="1333" dirty="0" err="1">
              <a:solidFill>
                <a:srgbClr val="706259"/>
              </a:solidFill>
              <a:latin typeface="Verdana"/>
              <a:cs typeface="Verdana"/>
            </a:endParaRPr>
          </a:p>
        </p:txBody>
      </p:sp>
      <p:pic>
        <p:nvPicPr>
          <p:cNvPr id="19" name="Picture 18" descr="Insight-logo-W.png">
            <a:extLst>
              <a:ext uri="{FF2B5EF4-FFF2-40B4-BE49-F238E27FC236}">
                <a16:creationId xmlns:a16="http://schemas.microsoft.com/office/drawing/2014/main" id="{CC7B76DD-4997-5A4F-A5F8-EE3984820A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2323" y="271496"/>
            <a:ext cx="1738755" cy="713805"/>
          </a:xfrm>
          <a:prstGeom prst="rect">
            <a:avLst/>
          </a:prstGeom>
        </p:spPr>
      </p:pic>
    </p:spTree>
    <p:extLst>
      <p:ext uri="{BB962C8B-B14F-4D97-AF65-F5344CB8AC3E}">
        <p14:creationId xmlns:p14="http://schemas.microsoft.com/office/powerpoint/2010/main" val="3075598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069521-5C1A-9449-A4B2-B54C1676D5DA}"/>
              </a:ext>
            </a:extLst>
          </p:cNvPr>
          <p:cNvPicPr>
            <a:picLocks noChangeAspect="1"/>
          </p:cNvPicPr>
          <p:nvPr/>
        </p:nvPicPr>
        <p:blipFill>
          <a:blip r:embed="rId2"/>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B630235D-75EC-2B48-AD54-1C7E0E9C2B9C}"/>
              </a:ext>
            </a:extLst>
          </p:cNvPr>
          <p:cNvSpPr>
            <a:spLocks noGrp="1"/>
          </p:cNvSpPr>
          <p:nvPr>
            <p:ph type="ctrTitle"/>
          </p:nvPr>
        </p:nvSpPr>
        <p:spPr>
          <a:xfrm>
            <a:off x="437150" y="4560928"/>
            <a:ext cx="8191036" cy="935267"/>
          </a:xfrm>
          <a:prstGeom prst="rect">
            <a:avLst/>
          </a:prstGeom>
        </p:spPr>
        <p:txBody>
          <a:bodyPr anchor="b" anchorCtr="0">
            <a:noAutofit/>
          </a:bodyPr>
          <a:lstStyle>
            <a:lvl1pPr algn="l">
              <a:defRPr sz="3733">
                <a:solidFill>
                  <a:srgbClr val="C0167A"/>
                </a:solidFill>
                <a:latin typeface="Rockwell" panose="02060603020205020403" pitchFamily="18" charset="77"/>
                <a:cs typeface="Verdana"/>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12F0CB52-4535-8B4B-A39E-8981289669DF}"/>
              </a:ext>
            </a:extLst>
          </p:cNvPr>
          <p:cNvSpPr>
            <a:spLocks noGrp="1"/>
          </p:cNvSpPr>
          <p:nvPr>
            <p:ph type="subTitle" idx="1"/>
          </p:nvPr>
        </p:nvSpPr>
        <p:spPr>
          <a:xfrm>
            <a:off x="434223" y="5500765"/>
            <a:ext cx="8191036" cy="715496"/>
          </a:xfrm>
          <a:prstGeom prst="rect">
            <a:avLst/>
          </a:prstGeom>
        </p:spPr>
        <p:txBody>
          <a:bodyPr>
            <a:normAutofit/>
          </a:bodyPr>
          <a:lstStyle>
            <a:lvl1pPr marL="0" indent="0" algn="l">
              <a:buNone/>
              <a:defRPr sz="2133" b="0">
                <a:solidFill>
                  <a:srgbClr val="C0167A"/>
                </a:solidFill>
                <a:latin typeface="Verdana"/>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15" name="TextBox 14">
            <a:extLst>
              <a:ext uri="{FF2B5EF4-FFF2-40B4-BE49-F238E27FC236}">
                <a16:creationId xmlns:a16="http://schemas.microsoft.com/office/drawing/2014/main" id="{3A6BC72A-7A66-EF4E-8FE2-1424699F638C}"/>
              </a:ext>
            </a:extLst>
          </p:cNvPr>
          <p:cNvSpPr txBox="1"/>
          <p:nvPr/>
        </p:nvSpPr>
        <p:spPr>
          <a:xfrm>
            <a:off x="4301744" y="6477244"/>
            <a:ext cx="7043041" cy="215444"/>
          </a:xfrm>
          <a:prstGeom prst="rect">
            <a:avLst/>
          </a:prstGeom>
          <a:noFill/>
        </p:spPr>
        <p:txBody>
          <a:bodyPr wrap="square" rtlCol="0">
            <a:spAutoFit/>
          </a:bodyPr>
          <a:lstStyle/>
          <a:p>
            <a:pPr algn="r"/>
            <a:r>
              <a:rPr lang="en-US" sz="800" b="0" i="1" dirty="0">
                <a:solidFill>
                  <a:srgbClr val="706259"/>
                </a:solidFill>
                <a:effectLst/>
                <a:latin typeface="Verdana"/>
                <a:cs typeface="Verdana"/>
              </a:rPr>
              <a:t>Insight Proprietary &amp; Confidential.</a:t>
            </a:r>
            <a:r>
              <a:rPr lang="en-US" sz="800" b="0" i="1" baseline="0" dirty="0">
                <a:solidFill>
                  <a:srgbClr val="706259"/>
                </a:solidFill>
                <a:effectLst/>
                <a:latin typeface="Verdana"/>
                <a:cs typeface="Verdana"/>
              </a:rPr>
              <a:t> Do Not Copy or Distribute. </a:t>
            </a:r>
            <a:r>
              <a:rPr lang="en-US" sz="800" i="1" kern="1200" dirty="0">
                <a:solidFill>
                  <a:srgbClr val="706259"/>
                </a:solidFill>
                <a:latin typeface="Verdana"/>
                <a:ea typeface="+mn-ea"/>
                <a:cs typeface="Verdana"/>
              </a:rPr>
              <a:t>© 2018 Insight Direct USA, Inc</a:t>
            </a:r>
            <a:r>
              <a:rPr lang="en-US" sz="800" b="0" i="1" baseline="0" dirty="0">
                <a:solidFill>
                  <a:srgbClr val="706259"/>
                </a:solidFill>
                <a:effectLst/>
                <a:latin typeface="Verdana"/>
                <a:cs typeface="Verdana"/>
              </a:rPr>
              <a:t>. All Rights Reserved.</a:t>
            </a:r>
            <a:endParaRPr lang="en-US" sz="800" b="0" i="1" dirty="0">
              <a:solidFill>
                <a:srgbClr val="706259"/>
              </a:solidFill>
              <a:effectLst/>
              <a:latin typeface="Verdana"/>
              <a:cs typeface="Verdana"/>
            </a:endParaRPr>
          </a:p>
        </p:txBody>
      </p:sp>
      <p:sp>
        <p:nvSpPr>
          <p:cNvPr id="16" name="TextBox 15">
            <a:extLst>
              <a:ext uri="{FF2B5EF4-FFF2-40B4-BE49-F238E27FC236}">
                <a16:creationId xmlns:a16="http://schemas.microsoft.com/office/drawing/2014/main" id="{BBD1800A-446E-3140-9DA1-A923B584042D}"/>
              </a:ext>
            </a:extLst>
          </p:cNvPr>
          <p:cNvSpPr txBox="1"/>
          <p:nvPr/>
        </p:nvSpPr>
        <p:spPr>
          <a:xfrm>
            <a:off x="463881" y="6371978"/>
            <a:ext cx="6420324" cy="338554"/>
          </a:xfrm>
          <a:prstGeom prst="rect">
            <a:avLst/>
          </a:prstGeom>
          <a:noFill/>
        </p:spPr>
        <p:txBody>
          <a:bodyPr wrap="square" rtlCol="0">
            <a:spAutoFit/>
          </a:bodyPr>
          <a:lstStyle/>
          <a:p>
            <a:pPr algn="l"/>
            <a:r>
              <a:rPr lang="en-US" sz="1600" dirty="0">
                <a:solidFill>
                  <a:srgbClr val="706259"/>
                </a:solidFill>
                <a:latin typeface="Verdana"/>
                <a:cs typeface="Verdana"/>
              </a:rPr>
              <a:t>Insight </a:t>
            </a:r>
            <a:r>
              <a:rPr lang="en-US" sz="1600" baseline="0" dirty="0">
                <a:solidFill>
                  <a:srgbClr val="706259"/>
                </a:solidFill>
                <a:latin typeface="Verdana"/>
                <a:cs typeface="Verdana"/>
              </a:rPr>
              <a:t>Presentation</a:t>
            </a:r>
            <a:endParaRPr lang="en-US" sz="1600" dirty="0">
              <a:solidFill>
                <a:srgbClr val="706259"/>
              </a:solidFill>
              <a:latin typeface="Verdana"/>
              <a:cs typeface="Verdana"/>
            </a:endParaRPr>
          </a:p>
        </p:txBody>
      </p:sp>
      <p:sp>
        <p:nvSpPr>
          <p:cNvPr id="17" name="TextBox 16">
            <a:extLst>
              <a:ext uri="{FF2B5EF4-FFF2-40B4-BE49-F238E27FC236}">
                <a16:creationId xmlns:a16="http://schemas.microsoft.com/office/drawing/2014/main" id="{D2DC3B7E-9E7A-384E-83FD-0E6298083A75}"/>
              </a:ext>
            </a:extLst>
          </p:cNvPr>
          <p:cNvSpPr txBox="1"/>
          <p:nvPr/>
        </p:nvSpPr>
        <p:spPr>
          <a:xfrm>
            <a:off x="11526734" y="6412471"/>
            <a:ext cx="859436" cy="297454"/>
          </a:xfrm>
          <a:prstGeom prst="rect">
            <a:avLst/>
          </a:prstGeom>
          <a:noFill/>
        </p:spPr>
        <p:txBody>
          <a:bodyPr wrap="square" rtlCol="0">
            <a:spAutoFit/>
          </a:bodyPr>
          <a:lstStyle/>
          <a:p>
            <a:fld id="{8F57A718-7638-AA4D-9012-BBF5E9D5FCFE}" type="slidenum">
              <a:rPr lang="en-US" sz="1333" smtClean="0">
                <a:solidFill>
                  <a:srgbClr val="706259"/>
                </a:solidFill>
                <a:latin typeface="Verdana"/>
                <a:cs typeface="Verdana"/>
              </a:rPr>
              <a:t>‹#›</a:t>
            </a:fld>
            <a:endParaRPr lang="en-US" sz="1333" dirty="0" err="1">
              <a:solidFill>
                <a:srgbClr val="706259"/>
              </a:solidFill>
              <a:latin typeface="Verdana"/>
              <a:cs typeface="Verdana"/>
            </a:endParaRPr>
          </a:p>
        </p:txBody>
      </p:sp>
      <p:pic>
        <p:nvPicPr>
          <p:cNvPr id="18" name="Picture 17" descr="Insight-logo-W.png">
            <a:extLst>
              <a:ext uri="{FF2B5EF4-FFF2-40B4-BE49-F238E27FC236}">
                <a16:creationId xmlns:a16="http://schemas.microsoft.com/office/drawing/2014/main" id="{382AB970-1A45-EA4F-9DC9-6B1F71207B1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2323" y="271496"/>
            <a:ext cx="1738755" cy="713805"/>
          </a:xfrm>
          <a:prstGeom prst="rect">
            <a:avLst/>
          </a:prstGeom>
        </p:spPr>
      </p:pic>
    </p:spTree>
    <p:extLst>
      <p:ext uri="{BB962C8B-B14F-4D97-AF65-F5344CB8AC3E}">
        <p14:creationId xmlns:p14="http://schemas.microsoft.com/office/powerpoint/2010/main" val="3942703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_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49ED6E-7641-ED45-A313-557B1C4352E8}"/>
              </a:ext>
            </a:extLst>
          </p:cNvPr>
          <p:cNvPicPr>
            <a:picLocks noChangeAspect="1"/>
          </p:cNvPicPr>
          <p:nvPr/>
        </p:nvPicPr>
        <p:blipFill>
          <a:blip r:embed="rId2"/>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B630235D-75EC-2B48-AD54-1C7E0E9C2B9C}"/>
              </a:ext>
            </a:extLst>
          </p:cNvPr>
          <p:cNvSpPr>
            <a:spLocks noGrp="1"/>
          </p:cNvSpPr>
          <p:nvPr>
            <p:ph type="ctrTitle"/>
          </p:nvPr>
        </p:nvSpPr>
        <p:spPr>
          <a:xfrm>
            <a:off x="437150" y="4560928"/>
            <a:ext cx="8191036" cy="935267"/>
          </a:xfrm>
          <a:prstGeom prst="rect">
            <a:avLst/>
          </a:prstGeom>
        </p:spPr>
        <p:txBody>
          <a:bodyPr anchor="b" anchorCtr="0">
            <a:noAutofit/>
          </a:bodyPr>
          <a:lstStyle>
            <a:lvl1pPr algn="l">
              <a:defRPr sz="3733">
                <a:solidFill>
                  <a:srgbClr val="C0167A"/>
                </a:solidFill>
                <a:latin typeface="Rockwell" panose="02060603020205020403" pitchFamily="18" charset="77"/>
                <a:cs typeface="Verdana"/>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12F0CB52-4535-8B4B-A39E-8981289669DF}"/>
              </a:ext>
            </a:extLst>
          </p:cNvPr>
          <p:cNvSpPr>
            <a:spLocks noGrp="1"/>
          </p:cNvSpPr>
          <p:nvPr>
            <p:ph type="subTitle" idx="1"/>
          </p:nvPr>
        </p:nvSpPr>
        <p:spPr>
          <a:xfrm>
            <a:off x="434223" y="5500765"/>
            <a:ext cx="8191036" cy="715496"/>
          </a:xfrm>
          <a:prstGeom prst="rect">
            <a:avLst/>
          </a:prstGeom>
        </p:spPr>
        <p:txBody>
          <a:bodyPr>
            <a:normAutofit/>
          </a:bodyPr>
          <a:lstStyle>
            <a:lvl1pPr marL="0" indent="0" algn="l">
              <a:buNone/>
              <a:defRPr sz="2133" b="0">
                <a:solidFill>
                  <a:srgbClr val="C0167A"/>
                </a:solidFill>
                <a:latin typeface="Verdana"/>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15" name="TextBox 14">
            <a:extLst>
              <a:ext uri="{FF2B5EF4-FFF2-40B4-BE49-F238E27FC236}">
                <a16:creationId xmlns:a16="http://schemas.microsoft.com/office/drawing/2014/main" id="{3A6BC72A-7A66-EF4E-8FE2-1424699F638C}"/>
              </a:ext>
            </a:extLst>
          </p:cNvPr>
          <p:cNvSpPr txBox="1"/>
          <p:nvPr/>
        </p:nvSpPr>
        <p:spPr>
          <a:xfrm>
            <a:off x="4301744" y="6477244"/>
            <a:ext cx="7043041" cy="215444"/>
          </a:xfrm>
          <a:prstGeom prst="rect">
            <a:avLst/>
          </a:prstGeom>
          <a:noFill/>
        </p:spPr>
        <p:txBody>
          <a:bodyPr wrap="square" rtlCol="0">
            <a:spAutoFit/>
          </a:bodyPr>
          <a:lstStyle/>
          <a:p>
            <a:pPr algn="r"/>
            <a:r>
              <a:rPr lang="en-US" sz="800" b="0" i="1" dirty="0">
                <a:solidFill>
                  <a:srgbClr val="706259"/>
                </a:solidFill>
                <a:effectLst/>
                <a:latin typeface="Verdana"/>
                <a:cs typeface="Verdana"/>
              </a:rPr>
              <a:t>Insight Proprietary &amp; Confidential.</a:t>
            </a:r>
            <a:r>
              <a:rPr lang="en-US" sz="800" b="0" i="1" baseline="0" dirty="0">
                <a:solidFill>
                  <a:srgbClr val="706259"/>
                </a:solidFill>
                <a:effectLst/>
                <a:latin typeface="Verdana"/>
                <a:cs typeface="Verdana"/>
              </a:rPr>
              <a:t> Do Not Copy or Distribute. </a:t>
            </a:r>
            <a:r>
              <a:rPr lang="en-US" sz="800" i="1" kern="1200" dirty="0">
                <a:solidFill>
                  <a:srgbClr val="706259"/>
                </a:solidFill>
                <a:latin typeface="Verdana"/>
                <a:ea typeface="+mn-ea"/>
                <a:cs typeface="Verdana"/>
              </a:rPr>
              <a:t>© 2018 Insight Direct USA, Inc</a:t>
            </a:r>
            <a:r>
              <a:rPr lang="en-US" sz="800" b="0" i="1" baseline="0" dirty="0">
                <a:solidFill>
                  <a:srgbClr val="706259"/>
                </a:solidFill>
                <a:effectLst/>
                <a:latin typeface="Verdana"/>
                <a:cs typeface="Verdana"/>
              </a:rPr>
              <a:t>. All Rights Reserved.</a:t>
            </a:r>
            <a:endParaRPr lang="en-US" sz="800" b="0" i="1" dirty="0">
              <a:solidFill>
                <a:srgbClr val="706259"/>
              </a:solidFill>
              <a:effectLst/>
              <a:latin typeface="Verdana"/>
              <a:cs typeface="Verdana"/>
            </a:endParaRPr>
          </a:p>
        </p:txBody>
      </p:sp>
      <p:sp>
        <p:nvSpPr>
          <p:cNvPr id="16" name="TextBox 15">
            <a:extLst>
              <a:ext uri="{FF2B5EF4-FFF2-40B4-BE49-F238E27FC236}">
                <a16:creationId xmlns:a16="http://schemas.microsoft.com/office/drawing/2014/main" id="{BBD1800A-446E-3140-9DA1-A923B584042D}"/>
              </a:ext>
            </a:extLst>
          </p:cNvPr>
          <p:cNvSpPr txBox="1"/>
          <p:nvPr/>
        </p:nvSpPr>
        <p:spPr>
          <a:xfrm>
            <a:off x="463881" y="6371978"/>
            <a:ext cx="6420324" cy="338554"/>
          </a:xfrm>
          <a:prstGeom prst="rect">
            <a:avLst/>
          </a:prstGeom>
          <a:noFill/>
        </p:spPr>
        <p:txBody>
          <a:bodyPr wrap="square" rtlCol="0">
            <a:spAutoFit/>
          </a:bodyPr>
          <a:lstStyle/>
          <a:p>
            <a:pPr algn="l"/>
            <a:r>
              <a:rPr lang="en-US" sz="1600" dirty="0">
                <a:solidFill>
                  <a:srgbClr val="706259"/>
                </a:solidFill>
                <a:latin typeface="Verdana"/>
                <a:cs typeface="Verdana"/>
              </a:rPr>
              <a:t>Insight </a:t>
            </a:r>
            <a:r>
              <a:rPr lang="en-US" sz="1600" baseline="0" dirty="0">
                <a:solidFill>
                  <a:srgbClr val="706259"/>
                </a:solidFill>
                <a:latin typeface="Verdana"/>
                <a:cs typeface="Verdana"/>
              </a:rPr>
              <a:t>Presentation</a:t>
            </a:r>
            <a:endParaRPr lang="en-US" sz="1600" dirty="0">
              <a:solidFill>
                <a:srgbClr val="706259"/>
              </a:solidFill>
              <a:latin typeface="Verdana"/>
              <a:cs typeface="Verdana"/>
            </a:endParaRPr>
          </a:p>
        </p:txBody>
      </p:sp>
      <p:sp>
        <p:nvSpPr>
          <p:cNvPr id="17" name="TextBox 16">
            <a:extLst>
              <a:ext uri="{FF2B5EF4-FFF2-40B4-BE49-F238E27FC236}">
                <a16:creationId xmlns:a16="http://schemas.microsoft.com/office/drawing/2014/main" id="{D2DC3B7E-9E7A-384E-83FD-0E6298083A75}"/>
              </a:ext>
            </a:extLst>
          </p:cNvPr>
          <p:cNvSpPr txBox="1"/>
          <p:nvPr/>
        </p:nvSpPr>
        <p:spPr>
          <a:xfrm>
            <a:off x="11526734" y="6412471"/>
            <a:ext cx="859436" cy="297454"/>
          </a:xfrm>
          <a:prstGeom prst="rect">
            <a:avLst/>
          </a:prstGeom>
          <a:noFill/>
        </p:spPr>
        <p:txBody>
          <a:bodyPr wrap="square" rtlCol="0">
            <a:spAutoFit/>
          </a:bodyPr>
          <a:lstStyle/>
          <a:p>
            <a:fld id="{8F57A718-7638-AA4D-9012-BBF5E9D5FCFE}" type="slidenum">
              <a:rPr lang="en-US" sz="1333" smtClean="0">
                <a:solidFill>
                  <a:srgbClr val="706259"/>
                </a:solidFill>
                <a:latin typeface="Verdana"/>
                <a:cs typeface="Verdana"/>
              </a:rPr>
              <a:t>‹#›</a:t>
            </a:fld>
            <a:endParaRPr lang="en-US" sz="1333" dirty="0" err="1">
              <a:solidFill>
                <a:srgbClr val="706259"/>
              </a:solidFill>
              <a:latin typeface="Verdana"/>
              <a:cs typeface="Verdana"/>
            </a:endParaRPr>
          </a:p>
        </p:txBody>
      </p:sp>
      <p:pic>
        <p:nvPicPr>
          <p:cNvPr id="18" name="Picture 17" descr="Insight-logo-W.png">
            <a:extLst>
              <a:ext uri="{FF2B5EF4-FFF2-40B4-BE49-F238E27FC236}">
                <a16:creationId xmlns:a16="http://schemas.microsoft.com/office/drawing/2014/main" id="{382AB970-1A45-EA4F-9DC9-6B1F71207B1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2323" y="271496"/>
            <a:ext cx="1738755" cy="713805"/>
          </a:xfrm>
          <a:prstGeom prst="rect">
            <a:avLst/>
          </a:prstGeom>
        </p:spPr>
      </p:pic>
    </p:spTree>
    <p:extLst>
      <p:ext uri="{BB962C8B-B14F-4D97-AF65-F5344CB8AC3E}">
        <p14:creationId xmlns:p14="http://schemas.microsoft.com/office/powerpoint/2010/main" val="3407497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4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157C2E2-903D-474C-BE84-B9DF7D28C25F}"/>
              </a:ext>
            </a:extLst>
          </p:cNvPr>
          <p:cNvPicPr>
            <a:picLocks noChangeAspect="1"/>
          </p:cNvPicPr>
          <p:nvPr/>
        </p:nvPicPr>
        <p:blipFill>
          <a:blip r:embed="rId2"/>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B630235D-75EC-2B48-AD54-1C7E0E9C2B9C}"/>
              </a:ext>
            </a:extLst>
          </p:cNvPr>
          <p:cNvSpPr>
            <a:spLocks noGrp="1"/>
          </p:cNvSpPr>
          <p:nvPr>
            <p:ph type="ctrTitle"/>
          </p:nvPr>
        </p:nvSpPr>
        <p:spPr>
          <a:xfrm>
            <a:off x="437150" y="4560928"/>
            <a:ext cx="8191036" cy="935267"/>
          </a:xfrm>
          <a:prstGeom prst="rect">
            <a:avLst/>
          </a:prstGeom>
        </p:spPr>
        <p:txBody>
          <a:bodyPr anchor="b" anchorCtr="0">
            <a:noAutofit/>
          </a:bodyPr>
          <a:lstStyle>
            <a:lvl1pPr algn="l">
              <a:defRPr sz="3733">
                <a:solidFill>
                  <a:srgbClr val="C0167A"/>
                </a:solidFill>
                <a:latin typeface="Rockwell" panose="02060603020205020403" pitchFamily="18" charset="77"/>
                <a:cs typeface="Verdana"/>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12F0CB52-4535-8B4B-A39E-8981289669DF}"/>
              </a:ext>
            </a:extLst>
          </p:cNvPr>
          <p:cNvSpPr>
            <a:spLocks noGrp="1"/>
          </p:cNvSpPr>
          <p:nvPr>
            <p:ph type="subTitle" idx="1"/>
          </p:nvPr>
        </p:nvSpPr>
        <p:spPr>
          <a:xfrm>
            <a:off x="434223" y="5500765"/>
            <a:ext cx="8191036" cy="715496"/>
          </a:xfrm>
          <a:prstGeom prst="rect">
            <a:avLst/>
          </a:prstGeom>
        </p:spPr>
        <p:txBody>
          <a:bodyPr>
            <a:normAutofit/>
          </a:bodyPr>
          <a:lstStyle>
            <a:lvl1pPr marL="0" indent="0" algn="l">
              <a:buNone/>
              <a:defRPr sz="2133" b="0">
                <a:solidFill>
                  <a:srgbClr val="C0167A"/>
                </a:solidFill>
                <a:latin typeface="Verdana"/>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15" name="TextBox 14">
            <a:extLst>
              <a:ext uri="{FF2B5EF4-FFF2-40B4-BE49-F238E27FC236}">
                <a16:creationId xmlns:a16="http://schemas.microsoft.com/office/drawing/2014/main" id="{3A6BC72A-7A66-EF4E-8FE2-1424699F638C}"/>
              </a:ext>
            </a:extLst>
          </p:cNvPr>
          <p:cNvSpPr txBox="1"/>
          <p:nvPr/>
        </p:nvSpPr>
        <p:spPr>
          <a:xfrm>
            <a:off x="4301744" y="6477244"/>
            <a:ext cx="7043041" cy="215444"/>
          </a:xfrm>
          <a:prstGeom prst="rect">
            <a:avLst/>
          </a:prstGeom>
          <a:noFill/>
        </p:spPr>
        <p:txBody>
          <a:bodyPr wrap="square" rtlCol="0">
            <a:spAutoFit/>
          </a:bodyPr>
          <a:lstStyle/>
          <a:p>
            <a:pPr algn="r"/>
            <a:r>
              <a:rPr lang="en-US" sz="800" b="0" i="1" dirty="0">
                <a:solidFill>
                  <a:srgbClr val="706259"/>
                </a:solidFill>
                <a:effectLst/>
                <a:latin typeface="Verdana"/>
                <a:cs typeface="Verdana"/>
              </a:rPr>
              <a:t>Insight Proprietary &amp; Confidential.</a:t>
            </a:r>
            <a:r>
              <a:rPr lang="en-US" sz="800" b="0" i="1" baseline="0" dirty="0">
                <a:solidFill>
                  <a:srgbClr val="706259"/>
                </a:solidFill>
                <a:effectLst/>
                <a:latin typeface="Verdana"/>
                <a:cs typeface="Verdana"/>
              </a:rPr>
              <a:t> Do Not Copy or Distribute. </a:t>
            </a:r>
            <a:r>
              <a:rPr lang="en-US" sz="800" i="1" kern="1200" dirty="0">
                <a:solidFill>
                  <a:srgbClr val="706259"/>
                </a:solidFill>
                <a:latin typeface="Verdana"/>
                <a:ea typeface="+mn-ea"/>
                <a:cs typeface="Verdana"/>
              </a:rPr>
              <a:t>© 2018 Insight Direct USA, Inc</a:t>
            </a:r>
            <a:r>
              <a:rPr lang="en-US" sz="800" b="0" i="1" baseline="0" dirty="0">
                <a:solidFill>
                  <a:srgbClr val="706259"/>
                </a:solidFill>
                <a:effectLst/>
                <a:latin typeface="Verdana"/>
                <a:cs typeface="Verdana"/>
              </a:rPr>
              <a:t>. All Rights Reserved.</a:t>
            </a:r>
            <a:endParaRPr lang="en-US" sz="800" b="0" i="1" dirty="0">
              <a:solidFill>
                <a:srgbClr val="706259"/>
              </a:solidFill>
              <a:effectLst/>
              <a:latin typeface="Verdana"/>
              <a:cs typeface="Verdana"/>
            </a:endParaRPr>
          </a:p>
        </p:txBody>
      </p:sp>
      <p:sp>
        <p:nvSpPr>
          <p:cNvPr id="16" name="TextBox 15">
            <a:extLst>
              <a:ext uri="{FF2B5EF4-FFF2-40B4-BE49-F238E27FC236}">
                <a16:creationId xmlns:a16="http://schemas.microsoft.com/office/drawing/2014/main" id="{BBD1800A-446E-3140-9DA1-A923B584042D}"/>
              </a:ext>
            </a:extLst>
          </p:cNvPr>
          <p:cNvSpPr txBox="1"/>
          <p:nvPr/>
        </p:nvSpPr>
        <p:spPr>
          <a:xfrm>
            <a:off x="463881" y="6371978"/>
            <a:ext cx="6420324" cy="338554"/>
          </a:xfrm>
          <a:prstGeom prst="rect">
            <a:avLst/>
          </a:prstGeom>
          <a:noFill/>
        </p:spPr>
        <p:txBody>
          <a:bodyPr wrap="square" rtlCol="0">
            <a:spAutoFit/>
          </a:bodyPr>
          <a:lstStyle/>
          <a:p>
            <a:pPr algn="l"/>
            <a:r>
              <a:rPr lang="en-US" sz="1600" dirty="0">
                <a:solidFill>
                  <a:srgbClr val="706259"/>
                </a:solidFill>
                <a:latin typeface="Verdana"/>
                <a:cs typeface="Verdana"/>
              </a:rPr>
              <a:t>Insight </a:t>
            </a:r>
            <a:r>
              <a:rPr lang="en-US" sz="1600" baseline="0" dirty="0">
                <a:solidFill>
                  <a:srgbClr val="706259"/>
                </a:solidFill>
                <a:latin typeface="Verdana"/>
                <a:cs typeface="Verdana"/>
              </a:rPr>
              <a:t>Presentation</a:t>
            </a:r>
            <a:endParaRPr lang="en-US" sz="1600" dirty="0">
              <a:solidFill>
                <a:srgbClr val="706259"/>
              </a:solidFill>
              <a:latin typeface="Verdana"/>
              <a:cs typeface="Verdana"/>
            </a:endParaRPr>
          </a:p>
        </p:txBody>
      </p:sp>
      <p:sp>
        <p:nvSpPr>
          <p:cNvPr id="17" name="TextBox 16">
            <a:extLst>
              <a:ext uri="{FF2B5EF4-FFF2-40B4-BE49-F238E27FC236}">
                <a16:creationId xmlns:a16="http://schemas.microsoft.com/office/drawing/2014/main" id="{D2DC3B7E-9E7A-384E-83FD-0E6298083A75}"/>
              </a:ext>
            </a:extLst>
          </p:cNvPr>
          <p:cNvSpPr txBox="1"/>
          <p:nvPr/>
        </p:nvSpPr>
        <p:spPr>
          <a:xfrm>
            <a:off x="11526734" y="6412471"/>
            <a:ext cx="859436" cy="297454"/>
          </a:xfrm>
          <a:prstGeom prst="rect">
            <a:avLst/>
          </a:prstGeom>
          <a:noFill/>
        </p:spPr>
        <p:txBody>
          <a:bodyPr wrap="square" rtlCol="0">
            <a:spAutoFit/>
          </a:bodyPr>
          <a:lstStyle/>
          <a:p>
            <a:fld id="{8F57A718-7638-AA4D-9012-BBF5E9D5FCFE}" type="slidenum">
              <a:rPr lang="en-US" sz="1333" smtClean="0">
                <a:solidFill>
                  <a:srgbClr val="706259"/>
                </a:solidFill>
                <a:latin typeface="Verdana"/>
                <a:cs typeface="Verdana"/>
              </a:rPr>
              <a:t>‹#›</a:t>
            </a:fld>
            <a:endParaRPr lang="en-US" sz="1333" dirty="0" err="1">
              <a:solidFill>
                <a:srgbClr val="706259"/>
              </a:solidFill>
              <a:latin typeface="Verdana"/>
              <a:cs typeface="Verdana"/>
            </a:endParaRPr>
          </a:p>
        </p:txBody>
      </p:sp>
      <p:pic>
        <p:nvPicPr>
          <p:cNvPr id="18" name="Picture 17" descr="Insight-logo-W.png">
            <a:extLst>
              <a:ext uri="{FF2B5EF4-FFF2-40B4-BE49-F238E27FC236}">
                <a16:creationId xmlns:a16="http://schemas.microsoft.com/office/drawing/2014/main" id="{382AB970-1A45-EA4F-9DC9-6B1F71207B1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2323" y="271496"/>
            <a:ext cx="1738755" cy="713805"/>
          </a:xfrm>
          <a:prstGeom prst="rect">
            <a:avLst/>
          </a:prstGeom>
        </p:spPr>
      </p:pic>
    </p:spTree>
    <p:extLst>
      <p:ext uri="{BB962C8B-B14F-4D97-AF65-F5344CB8AC3E}">
        <p14:creationId xmlns:p14="http://schemas.microsoft.com/office/powerpoint/2010/main" val="1571558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A1756F-A989-7140-A46E-D82F022F7653}"/>
              </a:ext>
            </a:extLst>
          </p:cNvPr>
          <p:cNvPicPr>
            <a:picLocks noChangeAspect="1"/>
          </p:cNvPicPr>
          <p:nvPr/>
        </p:nvPicPr>
        <p:blipFill>
          <a:blip r:embed="rId2"/>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BDDA36AD-9FE1-7643-B94A-D2BD5F34E2FE}"/>
              </a:ext>
            </a:extLst>
          </p:cNvPr>
          <p:cNvSpPr>
            <a:spLocks noGrp="1"/>
          </p:cNvSpPr>
          <p:nvPr>
            <p:ph type="ctrTitle"/>
          </p:nvPr>
        </p:nvSpPr>
        <p:spPr>
          <a:xfrm>
            <a:off x="437150" y="4560928"/>
            <a:ext cx="8191036" cy="935267"/>
          </a:xfrm>
          <a:prstGeom prst="rect">
            <a:avLst/>
          </a:prstGeom>
        </p:spPr>
        <p:txBody>
          <a:bodyPr anchor="b" anchorCtr="0">
            <a:noAutofit/>
          </a:bodyPr>
          <a:lstStyle>
            <a:lvl1pPr algn="l">
              <a:defRPr sz="3733">
                <a:solidFill>
                  <a:srgbClr val="C0167A"/>
                </a:solidFill>
                <a:latin typeface="Rockwell" panose="02060603020205020403" pitchFamily="18" charset="77"/>
                <a:cs typeface="Verdana"/>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8B6AA0BA-75CA-3B4A-A0DC-E8FD8B3AB523}"/>
              </a:ext>
            </a:extLst>
          </p:cNvPr>
          <p:cNvSpPr>
            <a:spLocks noGrp="1"/>
          </p:cNvSpPr>
          <p:nvPr>
            <p:ph type="subTitle" idx="1"/>
          </p:nvPr>
        </p:nvSpPr>
        <p:spPr>
          <a:xfrm>
            <a:off x="434223" y="5500765"/>
            <a:ext cx="8191036" cy="715496"/>
          </a:xfrm>
          <a:prstGeom prst="rect">
            <a:avLst/>
          </a:prstGeom>
        </p:spPr>
        <p:txBody>
          <a:bodyPr>
            <a:normAutofit/>
          </a:bodyPr>
          <a:lstStyle>
            <a:lvl1pPr marL="0" indent="0" algn="l">
              <a:buNone/>
              <a:defRPr sz="2133" b="0">
                <a:solidFill>
                  <a:srgbClr val="C0167A"/>
                </a:solidFill>
                <a:latin typeface="Verdana"/>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15" name="TextBox 14">
            <a:extLst>
              <a:ext uri="{FF2B5EF4-FFF2-40B4-BE49-F238E27FC236}">
                <a16:creationId xmlns:a16="http://schemas.microsoft.com/office/drawing/2014/main" id="{D4FB30E4-3620-1D4B-AD91-EFF3E219EFA1}"/>
              </a:ext>
            </a:extLst>
          </p:cNvPr>
          <p:cNvSpPr txBox="1"/>
          <p:nvPr/>
        </p:nvSpPr>
        <p:spPr>
          <a:xfrm>
            <a:off x="4301744" y="6477244"/>
            <a:ext cx="7043041" cy="215444"/>
          </a:xfrm>
          <a:prstGeom prst="rect">
            <a:avLst/>
          </a:prstGeom>
          <a:noFill/>
        </p:spPr>
        <p:txBody>
          <a:bodyPr wrap="square" rtlCol="0">
            <a:spAutoFit/>
          </a:bodyPr>
          <a:lstStyle/>
          <a:p>
            <a:pPr algn="r"/>
            <a:r>
              <a:rPr lang="en-US" sz="800" b="0" i="1" dirty="0">
                <a:solidFill>
                  <a:srgbClr val="706259"/>
                </a:solidFill>
                <a:effectLst/>
                <a:latin typeface="Verdana"/>
                <a:cs typeface="Verdana"/>
              </a:rPr>
              <a:t>Insight Proprietary &amp; Confidential.</a:t>
            </a:r>
            <a:r>
              <a:rPr lang="en-US" sz="800" b="0" i="1" baseline="0" dirty="0">
                <a:solidFill>
                  <a:srgbClr val="706259"/>
                </a:solidFill>
                <a:effectLst/>
                <a:latin typeface="Verdana"/>
                <a:cs typeface="Verdana"/>
              </a:rPr>
              <a:t> Do Not Copy or Distribute. </a:t>
            </a:r>
            <a:r>
              <a:rPr lang="en-US" sz="800" i="1" kern="1200" dirty="0">
                <a:solidFill>
                  <a:srgbClr val="706259"/>
                </a:solidFill>
                <a:latin typeface="Verdana"/>
                <a:ea typeface="+mn-ea"/>
                <a:cs typeface="Verdana"/>
              </a:rPr>
              <a:t>© 2018 Insight Direct USA, Inc</a:t>
            </a:r>
            <a:r>
              <a:rPr lang="en-US" sz="800" b="0" i="1" baseline="0" dirty="0">
                <a:solidFill>
                  <a:srgbClr val="706259"/>
                </a:solidFill>
                <a:effectLst/>
                <a:latin typeface="Verdana"/>
                <a:cs typeface="Verdana"/>
              </a:rPr>
              <a:t>. All Rights Reserved.</a:t>
            </a:r>
            <a:endParaRPr lang="en-US" sz="800" b="0" i="1" dirty="0">
              <a:solidFill>
                <a:srgbClr val="706259"/>
              </a:solidFill>
              <a:effectLst/>
              <a:latin typeface="Verdana"/>
              <a:cs typeface="Verdana"/>
            </a:endParaRPr>
          </a:p>
        </p:txBody>
      </p:sp>
      <p:sp>
        <p:nvSpPr>
          <p:cNvPr id="16" name="TextBox 15">
            <a:extLst>
              <a:ext uri="{FF2B5EF4-FFF2-40B4-BE49-F238E27FC236}">
                <a16:creationId xmlns:a16="http://schemas.microsoft.com/office/drawing/2014/main" id="{723CCF1B-53F7-B543-B5AD-D74A7B8078F5}"/>
              </a:ext>
            </a:extLst>
          </p:cNvPr>
          <p:cNvSpPr txBox="1"/>
          <p:nvPr/>
        </p:nvSpPr>
        <p:spPr>
          <a:xfrm>
            <a:off x="463881" y="6371978"/>
            <a:ext cx="6420324" cy="338554"/>
          </a:xfrm>
          <a:prstGeom prst="rect">
            <a:avLst/>
          </a:prstGeom>
          <a:noFill/>
        </p:spPr>
        <p:txBody>
          <a:bodyPr wrap="square" rtlCol="0">
            <a:spAutoFit/>
          </a:bodyPr>
          <a:lstStyle/>
          <a:p>
            <a:pPr algn="l"/>
            <a:r>
              <a:rPr lang="en-US" sz="1600" dirty="0">
                <a:solidFill>
                  <a:srgbClr val="706259"/>
                </a:solidFill>
                <a:latin typeface="Verdana"/>
                <a:cs typeface="Verdana"/>
              </a:rPr>
              <a:t>Insight </a:t>
            </a:r>
            <a:r>
              <a:rPr lang="en-US" sz="1600" baseline="0" dirty="0">
                <a:solidFill>
                  <a:srgbClr val="706259"/>
                </a:solidFill>
                <a:latin typeface="Verdana"/>
                <a:cs typeface="Verdana"/>
              </a:rPr>
              <a:t>Presentation</a:t>
            </a:r>
            <a:endParaRPr lang="en-US" sz="1600" dirty="0">
              <a:solidFill>
                <a:srgbClr val="706259"/>
              </a:solidFill>
              <a:latin typeface="Verdana"/>
              <a:cs typeface="Verdana"/>
            </a:endParaRPr>
          </a:p>
        </p:txBody>
      </p:sp>
      <p:sp>
        <p:nvSpPr>
          <p:cNvPr id="17" name="TextBox 16">
            <a:extLst>
              <a:ext uri="{FF2B5EF4-FFF2-40B4-BE49-F238E27FC236}">
                <a16:creationId xmlns:a16="http://schemas.microsoft.com/office/drawing/2014/main" id="{4C44E1C7-C7CB-C54D-88D7-58DA3C6F3AC5}"/>
              </a:ext>
            </a:extLst>
          </p:cNvPr>
          <p:cNvSpPr txBox="1"/>
          <p:nvPr/>
        </p:nvSpPr>
        <p:spPr>
          <a:xfrm>
            <a:off x="11526734" y="6412471"/>
            <a:ext cx="859436" cy="297454"/>
          </a:xfrm>
          <a:prstGeom prst="rect">
            <a:avLst/>
          </a:prstGeom>
          <a:noFill/>
        </p:spPr>
        <p:txBody>
          <a:bodyPr wrap="square" rtlCol="0">
            <a:spAutoFit/>
          </a:bodyPr>
          <a:lstStyle/>
          <a:p>
            <a:fld id="{8F57A718-7638-AA4D-9012-BBF5E9D5FCFE}" type="slidenum">
              <a:rPr lang="en-US" sz="1333" smtClean="0">
                <a:solidFill>
                  <a:srgbClr val="706259"/>
                </a:solidFill>
                <a:latin typeface="Verdana"/>
                <a:cs typeface="Verdana"/>
              </a:rPr>
              <a:t>‹#›</a:t>
            </a:fld>
            <a:endParaRPr lang="en-US" sz="1333" dirty="0" err="1">
              <a:solidFill>
                <a:srgbClr val="706259"/>
              </a:solidFill>
              <a:latin typeface="Verdana"/>
              <a:cs typeface="Verdana"/>
            </a:endParaRPr>
          </a:p>
        </p:txBody>
      </p:sp>
      <p:pic>
        <p:nvPicPr>
          <p:cNvPr id="18" name="Picture 17" descr="Insight-logo-W.png">
            <a:extLst>
              <a:ext uri="{FF2B5EF4-FFF2-40B4-BE49-F238E27FC236}">
                <a16:creationId xmlns:a16="http://schemas.microsoft.com/office/drawing/2014/main" id="{4D91B356-07E0-9142-AE91-C221267476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2323" y="271496"/>
            <a:ext cx="1738755" cy="713805"/>
          </a:xfrm>
          <a:prstGeom prst="rect">
            <a:avLst/>
          </a:prstGeom>
        </p:spPr>
      </p:pic>
    </p:spTree>
    <p:extLst>
      <p:ext uri="{BB962C8B-B14F-4D97-AF65-F5344CB8AC3E}">
        <p14:creationId xmlns:p14="http://schemas.microsoft.com/office/powerpoint/2010/main" val="1379544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6_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F1CF24-83C5-A748-9E2C-8629BED836CC}"/>
              </a:ext>
            </a:extLst>
          </p:cNvPr>
          <p:cNvPicPr>
            <a:picLocks noChangeAspect="1"/>
          </p:cNvPicPr>
          <p:nvPr/>
        </p:nvPicPr>
        <p:blipFill>
          <a:blip r:embed="rId2"/>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BDDA36AD-9FE1-7643-B94A-D2BD5F34E2FE}"/>
              </a:ext>
            </a:extLst>
          </p:cNvPr>
          <p:cNvSpPr>
            <a:spLocks noGrp="1"/>
          </p:cNvSpPr>
          <p:nvPr>
            <p:ph type="ctrTitle"/>
          </p:nvPr>
        </p:nvSpPr>
        <p:spPr>
          <a:xfrm>
            <a:off x="437150" y="4560928"/>
            <a:ext cx="8191036" cy="935267"/>
          </a:xfrm>
          <a:prstGeom prst="rect">
            <a:avLst/>
          </a:prstGeom>
        </p:spPr>
        <p:txBody>
          <a:bodyPr anchor="b" anchorCtr="0">
            <a:noAutofit/>
          </a:bodyPr>
          <a:lstStyle>
            <a:lvl1pPr algn="l">
              <a:defRPr sz="3733">
                <a:solidFill>
                  <a:srgbClr val="C0167A"/>
                </a:solidFill>
                <a:latin typeface="Rockwell" panose="02060603020205020403" pitchFamily="18" charset="77"/>
                <a:cs typeface="Verdana"/>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8B6AA0BA-75CA-3B4A-A0DC-E8FD8B3AB523}"/>
              </a:ext>
            </a:extLst>
          </p:cNvPr>
          <p:cNvSpPr>
            <a:spLocks noGrp="1"/>
          </p:cNvSpPr>
          <p:nvPr>
            <p:ph type="subTitle" idx="1"/>
          </p:nvPr>
        </p:nvSpPr>
        <p:spPr>
          <a:xfrm>
            <a:off x="434223" y="5500765"/>
            <a:ext cx="8191036" cy="715496"/>
          </a:xfrm>
          <a:prstGeom prst="rect">
            <a:avLst/>
          </a:prstGeom>
        </p:spPr>
        <p:txBody>
          <a:bodyPr>
            <a:normAutofit/>
          </a:bodyPr>
          <a:lstStyle>
            <a:lvl1pPr marL="0" indent="0" algn="l">
              <a:buNone/>
              <a:defRPr sz="2133" b="0">
                <a:solidFill>
                  <a:srgbClr val="C0167A"/>
                </a:solidFill>
                <a:latin typeface="Verdana"/>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15" name="TextBox 14">
            <a:extLst>
              <a:ext uri="{FF2B5EF4-FFF2-40B4-BE49-F238E27FC236}">
                <a16:creationId xmlns:a16="http://schemas.microsoft.com/office/drawing/2014/main" id="{D4FB30E4-3620-1D4B-AD91-EFF3E219EFA1}"/>
              </a:ext>
            </a:extLst>
          </p:cNvPr>
          <p:cNvSpPr txBox="1"/>
          <p:nvPr/>
        </p:nvSpPr>
        <p:spPr>
          <a:xfrm>
            <a:off x="4301744" y="6477244"/>
            <a:ext cx="7043041" cy="215444"/>
          </a:xfrm>
          <a:prstGeom prst="rect">
            <a:avLst/>
          </a:prstGeom>
          <a:noFill/>
        </p:spPr>
        <p:txBody>
          <a:bodyPr wrap="square" rtlCol="0">
            <a:spAutoFit/>
          </a:bodyPr>
          <a:lstStyle/>
          <a:p>
            <a:pPr algn="r"/>
            <a:r>
              <a:rPr lang="en-US" sz="800" b="0" i="1" dirty="0">
                <a:solidFill>
                  <a:srgbClr val="706259"/>
                </a:solidFill>
                <a:effectLst/>
                <a:latin typeface="Verdana"/>
                <a:cs typeface="Verdana"/>
              </a:rPr>
              <a:t>Insight Proprietary &amp; Confidential.</a:t>
            </a:r>
            <a:r>
              <a:rPr lang="en-US" sz="800" b="0" i="1" baseline="0" dirty="0">
                <a:solidFill>
                  <a:srgbClr val="706259"/>
                </a:solidFill>
                <a:effectLst/>
                <a:latin typeface="Verdana"/>
                <a:cs typeface="Verdana"/>
              </a:rPr>
              <a:t> Do Not Copy or Distribute. </a:t>
            </a:r>
            <a:r>
              <a:rPr lang="en-US" sz="800" i="1" kern="1200" dirty="0">
                <a:solidFill>
                  <a:srgbClr val="706259"/>
                </a:solidFill>
                <a:latin typeface="Verdana"/>
                <a:ea typeface="+mn-ea"/>
                <a:cs typeface="Verdana"/>
              </a:rPr>
              <a:t>© 2018 Insight Direct USA, Inc</a:t>
            </a:r>
            <a:r>
              <a:rPr lang="en-US" sz="800" b="0" i="1" baseline="0" dirty="0">
                <a:solidFill>
                  <a:srgbClr val="706259"/>
                </a:solidFill>
                <a:effectLst/>
                <a:latin typeface="Verdana"/>
                <a:cs typeface="Verdana"/>
              </a:rPr>
              <a:t>. All Rights Reserved.</a:t>
            </a:r>
            <a:endParaRPr lang="en-US" sz="800" b="0" i="1" dirty="0">
              <a:solidFill>
                <a:srgbClr val="706259"/>
              </a:solidFill>
              <a:effectLst/>
              <a:latin typeface="Verdana"/>
              <a:cs typeface="Verdana"/>
            </a:endParaRPr>
          </a:p>
        </p:txBody>
      </p:sp>
      <p:sp>
        <p:nvSpPr>
          <p:cNvPr id="16" name="TextBox 15">
            <a:extLst>
              <a:ext uri="{FF2B5EF4-FFF2-40B4-BE49-F238E27FC236}">
                <a16:creationId xmlns:a16="http://schemas.microsoft.com/office/drawing/2014/main" id="{723CCF1B-53F7-B543-B5AD-D74A7B8078F5}"/>
              </a:ext>
            </a:extLst>
          </p:cNvPr>
          <p:cNvSpPr txBox="1"/>
          <p:nvPr/>
        </p:nvSpPr>
        <p:spPr>
          <a:xfrm>
            <a:off x="463881" y="6371978"/>
            <a:ext cx="6420324" cy="338554"/>
          </a:xfrm>
          <a:prstGeom prst="rect">
            <a:avLst/>
          </a:prstGeom>
          <a:noFill/>
        </p:spPr>
        <p:txBody>
          <a:bodyPr wrap="square" rtlCol="0">
            <a:spAutoFit/>
          </a:bodyPr>
          <a:lstStyle/>
          <a:p>
            <a:pPr algn="l"/>
            <a:r>
              <a:rPr lang="en-US" sz="1600" dirty="0">
                <a:solidFill>
                  <a:srgbClr val="706259"/>
                </a:solidFill>
                <a:latin typeface="Verdana"/>
                <a:cs typeface="Verdana"/>
              </a:rPr>
              <a:t>Insight </a:t>
            </a:r>
            <a:r>
              <a:rPr lang="en-US" sz="1600" baseline="0" dirty="0">
                <a:solidFill>
                  <a:srgbClr val="706259"/>
                </a:solidFill>
                <a:latin typeface="Verdana"/>
                <a:cs typeface="Verdana"/>
              </a:rPr>
              <a:t>Presentation</a:t>
            </a:r>
            <a:endParaRPr lang="en-US" sz="1600" dirty="0">
              <a:solidFill>
                <a:srgbClr val="706259"/>
              </a:solidFill>
              <a:latin typeface="Verdana"/>
              <a:cs typeface="Verdana"/>
            </a:endParaRPr>
          </a:p>
        </p:txBody>
      </p:sp>
      <p:sp>
        <p:nvSpPr>
          <p:cNvPr id="17" name="TextBox 16">
            <a:extLst>
              <a:ext uri="{FF2B5EF4-FFF2-40B4-BE49-F238E27FC236}">
                <a16:creationId xmlns:a16="http://schemas.microsoft.com/office/drawing/2014/main" id="{4C44E1C7-C7CB-C54D-88D7-58DA3C6F3AC5}"/>
              </a:ext>
            </a:extLst>
          </p:cNvPr>
          <p:cNvSpPr txBox="1"/>
          <p:nvPr/>
        </p:nvSpPr>
        <p:spPr>
          <a:xfrm>
            <a:off x="11526734" y="6412471"/>
            <a:ext cx="859436" cy="297454"/>
          </a:xfrm>
          <a:prstGeom prst="rect">
            <a:avLst/>
          </a:prstGeom>
          <a:noFill/>
        </p:spPr>
        <p:txBody>
          <a:bodyPr wrap="square" rtlCol="0">
            <a:spAutoFit/>
          </a:bodyPr>
          <a:lstStyle/>
          <a:p>
            <a:fld id="{8F57A718-7638-AA4D-9012-BBF5E9D5FCFE}" type="slidenum">
              <a:rPr lang="en-US" sz="1333" smtClean="0">
                <a:solidFill>
                  <a:srgbClr val="706259"/>
                </a:solidFill>
                <a:latin typeface="Verdana"/>
                <a:cs typeface="Verdana"/>
              </a:rPr>
              <a:t>‹#›</a:t>
            </a:fld>
            <a:endParaRPr lang="en-US" sz="1333" dirty="0" err="1">
              <a:solidFill>
                <a:srgbClr val="706259"/>
              </a:solidFill>
              <a:latin typeface="Verdana"/>
              <a:cs typeface="Verdana"/>
            </a:endParaRPr>
          </a:p>
        </p:txBody>
      </p:sp>
      <p:pic>
        <p:nvPicPr>
          <p:cNvPr id="18" name="Picture 17" descr="Insight-logo-W.png">
            <a:extLst>
              <a:ext uri="{FF2B5EF4-FFF2-40B4-BE49-F238E27FC236}">
                <a16:creationId xmlns:a16="http://schemas.microsoft.com/office/drawing/2014/main" id="{4D91B356-07E0-9142-AE91-C221267476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2323" y="271496"/>
            <a:ext cx="1738755" cy="713805"/>
          </a:xfrm>
          <a:prstGeom prst="rect">
            <a:avLst/>
          </a:prstGeom>
        </p:spPr>
      </p:pic>
    </p:spTree>
    <p:extLst>
      <p:ext uri="{BB962C8B-B14F-4D97-AF65-F5344CB8AC3E}">
        <p14:creationId xmlns:p14="http://schemas.microsoft.com/office/powerpoint/2010/main" val="27027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7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C78321-E302-0E4C-9944-478F0D46883E}"/>
              </a:ext>
            </a:extLst>
          </p:cNvPr>
          <p:cNvPicPr>
            <a:picLocks noChangeAspect="1"/>
          </p:cNvPicPr>
          <p:nvPr/>
        </p:nvPicPr>
        <p:blipFill>
          <a:blip r:embed="rId2"/>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BDDA36AD-9FE1-7643-B94A-D2BD5F34E2FE}"/>
              </a:ext>
            </a:extLst>
          </p:cNvPr>
          <p:cNvSpPr>
            <a:spLocks noGrp="1"/>
          </p:cNvSpPr>
          <p:nvPr>
            <p:ph type="ctrTitle"/>
          </p:nvPr>
        </p:nvSpPr>
        <p:spPr>
          <a:xfrm>
            <a:off x="437150" y="4560928"/>
            <a:ext cx="8191036" cy="935267"/>
          </a:xfrm>
          <a:prstGeom prst="rect">
            <a:avLst/>
          </a:prstGeom>
        </p:spPr>
        <p:txBody>
          <a:bodyPr anchor="b" anchorCtr="0">
            <a:noAutofit/>
          </a:bodyPr>
          <a:lstStyle>
            <a:lvl1pPr algn="l">
              <a:defRPr sz="3733">
                <a:solidFill>
                  <a:srgbClr val="C0167A"/>
                </a:solidFill>
                <a:latin typeface="Rockwell" panose="02060603020205020403" pitchFamily="18" charset="77"/>
                <a:cs typeface="Verdana"/>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8B6AA0BA-75CA-3B4A-A0DC-E8FD8B3AB523}"/>
              </a:ext>
            </a:extLst>
          </p:cNvPr>
          <p:cNvSpPr>
            <a:spLocks noGrp="1"/>
          </p:cNvSpPr>
          <p:nvPr>
            <p:ph type="subTitle" idx="1"/>
          </p:nvPr>
        </p:nvSpPr>
        <p:spPr>
          <a:xfrm>
            <a:off x="434223" y="5500765"/>
            <a:ext cx="8191036" cy="715496"/>
          </a:xfrm>
          <a:prstGeom prst="rect">
            <a:avLst/>
          </a:prstGeom>
        </p:spPr>
        <p:txBody>
          <a:bodyPr>
            <a:normAutofit/>
          </a:bodyPr>
          <a:lstStyle>
            <a:lvl1pPr marL="0" indent="0" algn="l">
              <a:buNone/>
              <a:defRPr sz="2133" b="0">
                <a:solidFill>
                  <a:srgbClr val="C0167A"/>
                </a:solidFill>
                <a:latin typeface="Verdana"/>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15" name="TextBox 14">
            <a:extLst>
              <a:ext uri="{FF2B5EF4-FFF2-40B4-BE49-F238E27FC236}">
                <a16:creationId xmlns:a16="http://schemas.microsoft.com/office/drawing/2014/main" id="{D4FB30E4-3620-1D4B-AD91-EFF3E219EFA1}"/>
              </a:ext>
            </a:extLst>
          </p:cNvPr>
          <p:cNvSpPr txBox="1"/>
          <p:nvPr/>
        </p:nvSpPr>
        <p:spPr>
          <a:xfrm>
            <a:off x="4301744" y="6477244"/>
            <a:ext cx="7043041" cy="215444"/>
          </a:xfrm>
          <a:prstGeom prst="rect">
            <a:avLst/>
          </a:prstGeom>
          <a:noFill/>
        </p:spPr>
        <p:txBody>
          <a:bodyPr wrap="square" rtlCol="0">
            <a:spAutoFit/>
          </a:bodyPr>
          <a:lstStyle/>
          <a:p>
            <a:pPr algn="r"/>
            <a:r>
              <a:rPr lang="en-US" sz="800" b="0" i="1" dirty="0">
                <a:solidFill>
                  <a:srgbClr val="706259"/>
                </a:solidFill>
                <a:effectLst/>
                <a:latin typeface="Verdana"/>
                <a:cs typeface="Verdana"/>
              </a:rPr>
              <a:t>Insight Proprietary &amp; Confidential.</a:t>
            </a:r>
            <a:r>
              <a:rPr lang="en-US" sz="800" b="0" i="1" baseline="0" dirty="0">
                <a:solidFill>
                  <a:srgbClr val="706259"/>
                </a:solidFill>
                <a:effectLst/>
                <a:latin typeface="Verdana"/>
                <a:cs typeface="Verdana"/>
              </a:rPr>
              <a:t> Do Not Copy or Distribute. </a:t>
            </a:r>
            <a:r>
              <a:rPr lang="en-US" sz="800" i="1" kern="1200" dirty="0">
                <a:solidFill>
                  <a:srgbClr val="706259"/>
                </a:solidFill>
                <a:latin typeface="Verdana"/>
                <a:ea typeface="+mn-ea"/>
                <a:cs typeface="Verdana"/>
              </a:rPr>
              <a:t>© 2018 Insight Direct USA, Inc</a:t>
            </a:r>
            <a:r>
              <a:rPr lang="en-US" sz="800" b="0" i="1" baseline="0" dirty="0">
                <a:solidFill>
                  <a:srgbClr val="706259"/>
                </a:solidFill>
                <a:effectLst/>
                <a:latin typeface="Verdana"/>
                <a:cs typeface="Verdana"/>
              </a:rPr>
              <a:t>. All Rights Reserved.</a:t>
            </a:r>
            <a:endParaRPr lang="en-US" sz="800" b="0" i="1" dirty="0">
              <a:solidFill>
                <a:srgbClr val="706259"/>
              </a:solidFill>
              <a:effectLst/>
              <a:latin typeface="Verdana"/>
              <a:cs typeface="Verdana"/>
            </a:endParaRPr>
          </a:p>
        </p:txBody>
      </p:sp>
      <p:sp>
        <p:nvSpPr>
          <p:cNvPr id="16" name="TextBox 15">
            <a:extLst>
              <a:ext uri="{FF2B5EF4-FFF2-40B4-BE49-F238E27FC236}">
                <a16:creationId xmlns:a16="http://schemas.microsoft.com/office/drawing/2014/main" id="{723CCF1B-53F7-B543-B5AD-D74A7B8078F5}"/>
              </a:ext>
            </a:extLst>
          </p:cNvPr>
          <p:cNvSpPr txBox="1"/>
          <p:nvPr/>
        </p:nvSpPr>
        <p:spPr>
          <a:xfrm>
            <a:off x="463881" y="6371978"/>
            <a:ext cx="6420324" cy="338554"/>
          </a:xfrm>
          <a:prstGeom prst="rect">
            <a:avLst/>
          </a:prstGeom>
          <a:noFill/>
        </p:spPr>
        <p:txBody>
          <a:bodyPr wrap="square" rtlCol="0">
            <a:spAutoFit/>
          </a:bodyPr>
          <a:lstStyle/>
          <a:p>
            <a:pPr algn="l"/>
            <a:r>
              <a:rPr lang="en-US" sz="1600" dirty="0">
                <a:solidFill>
                  <a:srgbClr val="706259"/>
                </a:solidFill>
                <a:latin typeface="Verdana"/>
                <a:cs typeface="Verdana"/>
              </a:rPr>
              <a:t>Insight </a:t>
            </a:r>
            <a:r>
              <a:rPr lang="en-US" sz="1600" baseline="0" dirty="0">
                <a:solidFill>
                  <a:srgbClr val="706259"/>
                </a:solidFill>
                <a:latin typeface="Verdana"/>
                <a:cs typeface="Verdana"/>
              </a:rPr>
              <a:t>Presentation</a:t>
            </a:r>
            <a:endParaRPr lang="en-US" sz="1600" dirty="0">
              <a:solidFill>
                <a:srgbClr val="706259"/>
              </a:solidFill>
              <a:latin typeface="Verdana"/>
              <a:cs typeface="Verdana"/>
            </a:endParaRPr>
          </a:p>
        </p:txBody>
      </p:sp>
      <p:sp>
        <p:nvSpPr>
          <p:cNvPr id="17" name="TextBox 16">
            <a:extLst>
              <a:ext uri="{FF2B5EF4-FFF2-40B4-BE49-F238E27FC236}">
                <a16:creationId xmlns:a16="http://schemas.microsoft.com/office/drawing/2014/main" id="{4C44E1C7-C7CB-C54D-88D7-58DA3C6F3AC5}"/>
              </a:ext>
            </a:extLst>
          </p:cNvPr>
          <p:cNvSpPr txBox="1"/>
          <p:nvPr/>
        </p:nvSpPr>
        <p:spPr>
          <a:xfrm>
            <a:off x="11526734" y="6412471"/>
            <a:ext cx="859436" cy="297454"/>
          </a:xfrm>
          <a:prstGeom prst="rect">
            <a:avLst/>
          </a:prstGeom>
          <a:noFill/>
        </p:spPr>
        <p:txBody>
          <a:bodyPr wrap="square" rtlCol="0">
            <a:spAutoFit/>
          </a:bodyPr>
          <a:lstStyle/>
          <a:p>
            <a:fld id="{8F57A718-7638-AA4D-9012-BBF5E9D5FCFE}" type="slidenum">
              <a:rPr lang="en-US" sz="1333" smtClean="0">
                <a:solidFill>
                  <a:srgbClr val="706259"/>
                </a:solidFill>
                <a:latin typeface="Verdana"/>
                <a:cs typeface="Verdana"/>
              </a:rPr>
              <a:t>‹#›</a:t>
            </a:fld>
            <a:endParaRPr lang="en-US" sz="1333" dirty="0" err="1">
              <a:solidFill>
                <a:srgbClr val="706259"/>
              </a:solidFill>
              <a:latin typeface="Verdana"/>
              <a:cs typeface="Verdana"/>
            </a:endParaRPr>
          </a:p>
        </p:txBody>
      </p:sp>
      <p:pic>
        <p:nvPicPr>
          <p:cNvPr id="18" name="Picture 17" descr="Insight-logo-W.png">
            <a:extLst>
              <a:ext uri="{FF2B5EF4-FFF2-40B4-BE49-F238E27FC236}">
                <a16:creationId xmlns:a16="http://schemas.microsoft.com/office/drawing/2014/main" id="{4D91B356-07E0-9142-AE91-C221267476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2323" y="271496"/>
            <a:ext cx="1738755" cy="713805"/>
          </a:xfrm>
          <a:prstGeom prst="rect">
            <a:avLst/>
          </a:prstGeom>
        </p:spPr>
      </p:pic>
    </p:spTree>
    <p:extLst>
      <p:ext uri="{BB962C8B-B14F-4D97-AF65-F5344CB8AC3E}">
        <p14:creationId xmlns:p14="http://schemas.microsoft.com/office/powerpoint/2010/main" val="807579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6B5A7E3-EB46-7342-BBB9-F6BE86BF6621}"/>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 y="6083301"/>
            <a:ext cx="8119620" cy="774697"/>
          </a:xfrm>
          <a:prstGeom prst="rect">
            <a:avLst/>
          </a:prstGeom>
        </p:spPr>
      </p:pic>
      <p:sp>
        <p:nvSpPr>
          <p:cNvPr id="16" name="Title Placeholder 1"/>
          <p:cNvSpPr>
            <a:spLocks noGrp="1"/>
          </p:cNvSpPr>
          <p:nvPr>
            <p:ph type="title"/>
          </p:nvPr>
        </p:nvSpPr>
        <p:spPr>
          <a:xfrm>
            <a:off x="322982" y="304192"/>
            <a:ext cx="11619924" cy="90986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17" name="Text Placeholder 2"/>
          <p:cNvSpPr>
            <a:spLocks noGrp="1"/>
          </p:cNvSpPr>
          <p:nvPr>
            <p:ph type="body" idx="1"/>
          </p:nvPr>
        </p:nvSpPr>
        <p:spPr>
          <a:xfrm>
            <a:off x="306756" y="1325959"/>
            <a:ext cx="11619925" cy="39138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Box 17"/>
          <p:cNvSpPr txBox="1"/>
          <p:nvPr/>
        </p:nvSpPr>
        <p:spPr>
          <a:xfrm>
            <a:off x="4301744" y="6461614"/>
            <a:ext cx="7043041" cy="215444"/>
          </a:xfrm>
          <a:prstGeom prst="rect">
            <a:avLst/>
          </a:prstGeom>
          <a:noFill/>
        </p:spPr>
        <p:txBody>
          <a:bodyPr wrap="square" rtlCol="0">
            <a:spAutoFit/>
          </a:bodyPr>
          <a:lstStyle/>
          <a:p>
            <a:pPr algn="r"/>
            <a:r>
              <a:rPr lang="en-US" sz="800" b="0" i="1" dirty="0">
                <a:solidFill>
                  <a:srgbClr val="706259"/>
                </a:solidFill>
                <a:effectLst/>
                <a:latin typeface="Verdana"/>
                <a:cs typeface="Verdana"/>
              </a:rPr>
              <a:t>Insight Proprietary &amp; Confidential.</a:t>
            </a:r>
            <a:r>
              <a:rPr lang="en-US" sz="800" b="0" i="1" baseline="0" dirty="0">
                <a:solidFill>
                  <a:srgbClr val="706259"/>
                </a:solidFill>
                <a:effectLst/>
                <a:latin typeface="Verdana"/>
                <a:cs typeface="Verdana"/>
              </a:rPr>
              <a:t> Do Not Copy or Distribute. </a:t>
            </a:r>
            <a:r>
              <a:rPr lang="en-US" sz="800" i="1" kern="1200" dirty="0">
                <a:solidFill>
                  <a:srgbClr val="706259"/>
                </a:solidFill>
                <a:latin typeface="Verdana"/>
                <a:ea typeface="+mn-ea"/>
                <a:cs typeface="Verdana"/>
              </a:rPr>
              <a:t>© 2018 Insight Direct USA, Inc</a:t>
            </a:r>
            <a:r>
              <a:rPr lang="en-US" sz="800" b="0" i="1" baseline="0" dirty="0">
                <a:solidFill>
                  <a:srgbClr val="706259"/>
                </a:solidFill>
                <a:effectLst/>
                <a:latin typeface="Verdana"/>
                <a:cs typeface="Verdana"/>
              </a:rPr>
              <a:t>. All Rights Reserved.</a:t>
            </a:r>
            <a:endParaRPr lang="en-US" sz="800" b="0" i="1" dirty="0">
              <a:solidFill>
                <a:srgbClr val="706259"/>
              </a:solidFill>
              <a:effectLst/>
              <a:latin typeface="Verdana"/>
              <a:cs typeface="Verdana"/>
            </a:endParaRPr>
          </a:p>
        </p:txBody>
      </p:sp>
      <p:sp>
        <p:nvSpPr>
          <p:cNvPr id="9" name="TextBox 8"/>
          <p:cNvSpPr txBox="1"/>
          <p:nvPr/>
        </p:nvSpPr>
        <p:spPr>
          <a:xfrm>
            <a:off x="11526734" y="6396840"/>
            <a:ext cx="859436" cy="297454"/>
          </a:xfrm>
          <a:prstGeom prst="rect">
            <a:avLst/>
          </a:prstGeom>
          <a:noFill/>
        </p:spPr>
        <p:txBody>
          <a:bodyPr wrap="square" rtlCol="0">
            <a:spAutoFit/>
          </a:bodyPr>
          <a:lstStyle/>
          <a:p>
            <a:fld id="{8F57A718-7638-AA4D-9012-BBF5E9D5FCFE}" type="slidenum">
              <a:rPr lang="en-US" sz="1333" smtClean="0">
                <a:solidFill>
                  <a:srgbClr val="706259"/>
                </a:solidFill>
                <a:latin typeface="Verdana"/>
                <a:cs typeface="Verdana"/>
              </a:rPr>
              <a:t>‹#›</a:t>
            </a:fld>
            <a:endParaRPr lang="en-US" sz="1333" dirty="0" err="1">
              <a:solidFill>
                <a:srgbClr val="706259"/>
              </a:solidFill>
              <a:latin typeface="Verdana"/>
              <a:cs typeface="Verdana"/>
            </a:endParaRPr>
          </a:p>
        </p:txBody>
      </p:sp>
      <p:pic>
        <p:nvPicPr>
          <p:cNvPr id="5" name="Picture 4">
            <a:extLst>
              <a:ext uri="{FF2B5EF4-FFF2-40B4-BE49-F238E27FC236}">
                <a16:creationId xmlns:a16="http://schemas.microsoft.com/office/drawing/2014/main" id="{3BAD2BFB-E543-7145-91D8-37D7528E38E9}"/>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32985" y="6123933"/>
            <a:ext cx="2090601" cy="768211"/>
          </a:xfrm>
          <a:prstGeom prst="rect">
            <a:avLst/>
          </a:prstGeom>
        </p:spPr>
      </p:pic>
    </p:spTree>
    <p:extLst>
      <p:ext uri="{BB962C8B-B14F-4D97-AF65-F5344CB8AC3E}">
        <p14:creationId xmlns:p14="http://schemas.microsoft.com/office/powerpoint/2010/main" val="3061310949"/>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Lst>
  <p:txStyles>
    <p:titleStyle>
      <a:lvl1pPr algn="l" defTabSz="914377" rtl="0" eaLnBrk="1" latinLnBrk="0" hangingPunct="1">
        <a:lnSpc>
          <a:spcPct val="90000"/>
        </a:lnSpc>
        <a:spcBef>
          <a:spcPct val="0"/>
        </a:spcBef>
        <a:buNone/>
        <a:defRPr sz="3467" kern="1200">
          <a:solidFill>
            <a:srgbClr val="706259"/>
          </a:solidFill>
          <a:latin typeface="Rockwell" panose="02060603020205020403" pitchFamily="18" charset="77"/>
          <a:ea typeface="Verdana" charset="0"/>
          <a:cs typeface="Verdana"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400" kern="1200">
          <a:solidFill>
            <a:srgbClr val="706259"/>
          </a:solidFill>
          <a:latin typeface="Verdana" charset="0"/>
          <a:ea typeface="Verdana" charset="0"/>
          <a:cs typeface="Verdana" charset="0"/>
        </a:defRPr>
      </a:lvl1pPr>
      <a:lvl2pPr marL="685783" indent="-228594" algn="l" defTabSz="914377" rtl="0" eaLnBrk="1" latinLnBrk="0" hangingPunct="1">
        <a:lnSpc>
          <a:spcPct val="90000"/>
        </a:lnSpc>
        <a:spcBef>
          <a:spcPts val="500"/>
        </a:spcBef>
        <a:buFont typeface="Arial" panose="020B0604020202020204" pitchFamily="34" charset="0"/>
        <a:buChar char="•"/>
        <a:defRPr sz="2133" kern="1200">
          <a:solidFill>
            <a:srgbClr val="706259"/>
          </a:solidFill>
          <a:latin typeface="Verdana" charset="0"/>
          <a:ea typeface="Verdana" charset="0"/>
          <a:cs typeface="Verdana"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06259"/>
          </a:solidFill>
          <a:latin typeface="Verdana" charset="0"/>
          <a:ea typeface="Verdana" charset="0"/>
          <a:cs typeface="Verdana"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huggingface.co/spaces/presidio/presidio_demo" TargetMode="Externa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microsoft.github.io/presidio/supported_entities/" TargetMode="Externa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microsoft.github.io/presidio/anonymizer/" TargetMode="Externa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BCDEC0-7766-42E8-BB47-852C31AD88B2}"/>
              </a:ext>
            </a:extLst>
          </p:cNvPr>
          <p:cNvPicPr>
            <a:picLocks noChangeAspect="1"/>
          </p:cNvPicPr>
          <p:nvPr/>
        </p:nvPicPr>
        <p:blipFill rotWithShape="1">
          <a:blip r:embed="rId3"/>
          <a:srcRect l="7936" t="5243" r="27427" b="3848"/>
          <a:stretch/>
        </p:blipFill>
        <p:spPr>
          <a:xfrm>
            <a:off x="0" y="0"/>
            <a:ext cx="12192000" cy="6857990"/>
          </a:xfrm>
          <a:prstGeom prst="rect">
            <a:avLst/>
          </a:prstGeom>
        </p:spPr>
      </p:pic>
      <p:sp>
        <p:nvSpPr>
          <p:cNvPr id="2" name="Title 1">
            <a:extLst>
              <a:ext uri="{FF2B5EF4-FFF2-40B4-BE49-F238E27FC236}">
                <a16:creationId xmlns:a16="http://schemas.microsoft.com/office/drawing/2014/main" id="{B82A9F21-F665-FB4A-85E2-F61558A50479}"/>
              </a:ext>
            </a:extLst>
          </p:cNvPr>
          <p:cNvSpPr>
            <a:spLocks noGrp="1"/>
          </p:cNvSpPr>
          <p:nvPr>
            <p:ph type="ctrTitle"/>
          </p:nvPr>
        </p:nvSpPr>
        <p:spPr>
          <a:xfrm>
            <a:off x="450272" y="1907454"/>
            <a:ext cx="4023360" cy="3204134"/>
          </a:xfrm>
        </p:spPr>
        <p:txBody>
          <a:bodyPr anchor="b">
            <a:normAutofit fontScale="90000"/>
          </a:bodyPr>
          <a:lstStyle/>
          <a:p>
            <a:r>
              <a:rPr lang="en-US" sz="4400" dirty="0"/>
              <a:t>Data Protection and PII data</a:t>
            </a:r>
            <a:br>
              <a:rPr lang="en-US" sz="4400" dirty="0"/>
            </a:br>
            <a:br>
              <a:rPr lang="en-US" sz="4400" dirty="0"/>
            </a:br>
            <a:r>
              <a:rPr lang="en-US" sz="2000" dirty="0"/>
              <a:t>presented by: </a:t>
            </a:r>
            <a:br>
              <a:rPr lang="en-US" sz="2000" dirty="0"/>
            </a:br>
            <a:r>
              <a:rPr lang="en-US" sz="2000" b="1" dirty="0"/>
              <a:t>Shubham Kumar Sharma</a:t>
            </a:r>
            <a:br>
              <a:rPr lang="en-US" sz="2000" b="1" dirty="0"/>
            </a:br>
            <a:r>
              <a:rPr lang="en-US" sz="2000" b="1" dirty="0"/>
              <a:t>Yash Raj</a:t>
            </a:r>
            <a:endParaRPr lang="en-US" sz="4400" b="1" dirty="0"/>
          </a:p>
        </p:txBody>
      </p:sp>
    </p:spTree>
    <p:extLst>
      <p:ext uri="{BB962C8B-B14F-4D97-AF65-F5344CB8AC3E}">
        <p14:creationId xmlns:p14="http://schemas.microsoft.com/office/powerpoint/2010/main" val="1376613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CDF98-1EFD-0B04-F6FE-2D58B52765CF}"/>
              </a:ext>
            </a:extLst>
          </p:cNvPr>
          <p:cNvSpPr>
            <a:spLocks noGrp="1"/>
          </p:cNvSpPr>
          <p:nvPr>
            <p:ph type="title"/>
          </p:nvPr>
        </p:nvSpPr>
        <p:spPr/>
        <p:txBody>
          <a:bodyPr/>
          <a:lstStyle/>
          <a:p>
            <a:r>
              <a:rPr lang="en-US" dirty="0"/>
              <a:t>Demos</a:t>
            </a:r>
          </a:p>
        </p:txBody>
      </p:sp>
      <p:sp>
        <p:nvSpPr>
          <p:cNvPr id="3" name="Content Placeholder 2">
            <a:extLst>
              <a:ext uri="{FF2B5EF4-FFF2-40B4-BE49-F238E27FC236}">
                <a16:creationId xmlns:a16="http://schemas.microsoft.com/office/drawing/2014/main" id="{9F18377B-4CE4-9428-56AF-5CCB22747722}"/>
              </a:ext>
            </a:extLst>
          </p:cNvPr>
          <p:cNvSpPr>
            <a:spLocks noGrp="1"/>
          </p:cNvSpPr>
          <p:nvPr>
            <p:ph idx="1"/>
          </p:nvPr>
        </p:nvSpPr>
        <p:spPr/>
        <p:txBody>
          <a:bodyPr/>
          <a:lstStyle/>
          <a:p>
            <a:r>
              <a:rPr lang="en-US" dirty="0">
                <a:solidFill>
                  <a:srgbClr val="0070C0"/>
                </a:solidFill>
                <a:hlinkClick r:id="rId2">
                  <a:extLst>
                    <a:ext uri="{A12FA001-AC4F-418D-AE19-62706E023703}">
                      <ahyp:hlinkClr xmlns:ahyp="http://schemas.microsoft.com/office/drawing/2018/hyperlinkcolor" val="tx"/>
                    </a:ext>
                  </a:extLst>
                </a:hlinkClick>
              </a:rPr>
              <a:t>Demo 1: Presidio Library Functionalities demo</a:t>
            </a:r>
            <a:r>
              <a:rPr lang="en-US" dirty="0">
                <a:solidFill>
                  <a:srgbClr val="0070C0"/>
                </a:solidFill>
              </a:rPr>
              <a:t> </a:t>
            </a:r>
            <a:r>
              <a:rPr lang="en-US" sz="2400" dirty="0">
                <a:solidFill>
                  <a:srgbClr val="0070C0"/>
                </a:solidFill>
              </a:rPr>
              <a:t>(Ctrl + Click)</a:t>
            </a:r>
            <a:endParaRPr lang="en-US" dirty="0">
              <a:solidFill>
                <a:srgbClr val="0070C0"/>
              </a:solidFill>
            </a:endParaRPr>
          </a:p>
          <a:p>
            <a:r>
              <a:rPr lang="en-US" dirty="0">
                <a:solidFill>
                  <a:srgbClr val="0070C0"/>
                </a:solidFill>
              </a:rPr>
              <a:t>Demo 2: CSV Data Anonymization Apps</a:t>
            </a:r>
          </a:p>
        </p:txBody>
      </p:sp>
    </p:spTree>
    <p:extLst>
      <p:ext uri="{BB962C8B-B14F-4D97-AF65-F5344CB8AC3E}">
        <p14:creationId xmlns:p14="http://schemas.microsoft.com/office/powerpoint/2010/main" val="40265440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998EB-4C52-804F-C23D-DDA63D1526B1}"/>
              </a:ext>
            </a:extLst>
          </p:cNvPr>
          <p:cNvSpPr>
            <a:spLocks noGrp="1"/>
          </p:cNvSpPr>
          <p:nvPr>
            <p:ph type="title"/>
          </p:nvPr>
        </p:nvSpPr>
        <p:spPr>
          <a:xfrm>
            <a:off x="286038" y="2325108"/>
            <a:ext cx="11619924" cy="909867"/>
          </a:xfrm>
        </p:spPr>
        <p:txBody>
          <a:bodyPr>
            <a:normAutofit/>
          </a:bodyPr>
          <a:lstStyle/>
          <a:p>
            <a:r>
              <a:rPr lang="en-US" sz="4800" dirty="0"/>
              <a:t>Thank You</a:t>
            </a:r>
          </a:p>
        </p:txBody>
      </p:sp>
    </p:spTree>
    <p:extLst>
      <p:ext uri="{BB962C8B-B14F-4D97-AF65-F5344CB8AC3E}">
        <p14:creationId xmlns:p14="http://schemas.microsoft.com/office/powerpoint/2010/main" val="2134882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23BAA-FACF-67ED-5D6B-95348EE08783}"/>
              </a:ext>
            </a:extLst>
          </p:cNvPr>
          <p:cNvSpPr>
            <a:spLocks noGrp="1"/>
          </p:cNvSpPr>
          <p:nvPr>
            <p:ph type="title"/>
          </p:nvPr>
        </p:nvSpPr>
        <p:spPr>
          <a:xfrm>
            <a:off x="7255564" y="914400"/>
            <a:ext cx="4485861" cy="1106556"/>
          </a:xfrm>
        </p:spPr>
        <p:txBody>
          <a:bodyPr vert="horz" lIns="91440" tIns="45720" rIns="91440" bIns="45720" rtlCol="0" anchor="b">
            <a:normAutofit/>
          </a:bodyPr>
          <a:lstStyle/>
          <a:p>
            <a:r>
              <a:rPr lang="en-US" sz="3200"/>
              <a:t>PII Data Overview</a:t>
            </a:r>
          </a:p>
        </p:txBody>
      </p:sp>
      <p:pic>
        <p:nvPicPr>
          <p:cNvPr id="5" name="Content Placeholder 4" descr="Digital padlock art">
            <a:extLst>
              <a:ext uri="{FF2B5EF4-FFF2-40B4-BE49-F238E27FC236}">
                <a16:creationId xmlns:a16="http://schemas.microsoft.com/office/drawing/2014/main" id="{A9103C1F-9B9F-47C1-8E2F-FCA9582DD86C}"/>
              </a:ext>
            </a:extLst>
          </p:cNvPr>
          <p:cNvPicPr>
            <a:picLocks noGrp="1" noChangeAspect="1"/>
          </p:cNvPicPr>
          <p:nvPr>
            <p:ph sz="half" idx="1"/>
          </p:nvPr>
        </p:nvPicPr>
        <p:blipFill rotWithShape="1">
          <a:blip r:embed="rId3"/>
          <a:srcRect r="26422" b="-2"/>
          <a:stretch/>
        </p:blipFill>
        <p:spPr>
          <a:xfrm>
            <a:off x="1" y="10"/>
            <a:ext cx="6865165" cy="6857990"/>
          </a:xfrm>
          <a:custGeom>
            <a:avLst/>
            <a:gdLst/>
            <a:ahLst/>
            <a:cxnLst/>
            <a:rect l="l" t="t" r="r" b="b"/>
            <a:pathLst>
              <a:path w="6865165" h="6858000">
                <a:moveTo>
                  <a:pt x="0" y="0"/>
                </a:moveTo>
                <a:lnTo>
                  <a:pt x="6865165" y="0"/>
                </a:lnTo>
                <a:lnTo>
                  <a:pt x="6859621" y="22952"/>
                </a:lnTo>
                <a:cubicBezTo>
                  <a:pt x="6623056" y="1069835"/>
                  <a:pt x="6492240" y="2220824"/>
                  <a:pt x="6492240" y="3429001"/>
                </a:cubicBezTo>
                <a:cubicBezTo>
                  <a:pt x="6492240" y="4637179"/>
                  <a:pt x="6623056" y="5788167"/>
                  <a:pt x="6859621" y="6835050"/>
                </a:cubicBezTo>
                <a:lnTo>
                  <a:pt x="6865165" y="6858000"/>
                </a:lnTo>
                <a:lnTo>
                  <a:pt x="0" y="6858000"/>
                </a:lnTo>
                <a:close/>
              </a:path>
            </a:pathLst>
          </a:custGeom>
        </p:spPr>
      </p:pic>
      <p:sp>
        <p:nvSpPr>
          <p:cNvPr id="4" name="Content Placeholder 3">
            <a:extLst>
              <a:ext uri="{FF2B5EF4-FFF2-40B4-BE49-F238E27FC236}">
                <a16:creationId xmlns:a16="http://schemas.microsoft.com/office/drawing/2014/main" id="{4D019E93-D62A-B0F7-9C14-EF0A40173AC2}"/>
              </a:ext>
            </a:extLst>
          </p:cNvPr>
          <p:cNvSpPr>
            <a:spLocks noGrp="1"/>
          </p:cNvSpPr>
          <p:nvPr>
            <p:ph sz="half" idx="2"/>
          </p:nvPr>
        </p:nvSpPr>
        <p:spPr>
          <a:xfrm>
            <a:off x="7255563" y="2440100"/>
            <a:ext cx="4485861" cy="3834804"/>
          </a:xfrm>
        </p:spPr>
        <p:txBody>
          <a:bodyPr vert="horz" lIns="91440" tIns="45720" rIns="91440" bIns="45720" rtlCol="0" anchor="t">
            <a:normAutofit lnSpcReduction="10000"/>
          </a:bodyPr>
          <a:lstStyle/>
          <a:p>
            <a:r>
              <a:rPr lang="en-US" sz="1500"/>
              <a:t>PII data includes personally identifiable details such as name, address, phone number, email address, Social Security number, passport number, driver's license number, date of birth, and biometric data.</a:t>
            </a:r>
          </a:p>
          <a:p>
            <a:r>
              <a:rPr lang="en-US" sz="1500"/>
              <a:t>PII data can be found in various systems and applications, including customer relationship management (CRM) databases, employee records, and e-commerce platforms.</a:t>
            </a:r>
          </a:p>
          <a:p>
            <a:r>
              <a:rPr lang="en-US" sz="1500"/>
              <a:t>Data protection regulations such as GDPR, CCPA, and HIPAA define strict guidelines for handling PII data.</a:t>
            </a:r>
          </a:p>
          <a:p>
            <a:r>
              <a:rPr lang="en-US" sz="1500"/>
              <a:t>PII data can be classified into two categories: sensitive PII and non-sensitive PII, and each requires different protection measures.</a:t>
            </a:r>
          </a:p>
        </p:txBody>
      </p:sp>
    </p:spTree>
    <p:extLst>
      <p:ext uri="{BB962C8B-B14F-4D97-AF65-F5344CB8AC3E}">
        <p14:creationId xmlns:p14="http://schemas.microsoft.com/office/powerpoint/2010/main" val="1636930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25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1250"/>
                                  </p:stCondLst>
                                  <p:iterate>
                                    <p:tmPct val="10000"/>
                                  </p:iterate>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CBF66-13B1-3FC6-49C2-AE3EC8515C14}"/>
              </a:ext>
            </a:extLst>
          </p:cNvPr>
          <p:cNvSpPr>
            <a:spLocks noGrp="1"/>
          </p:cNvSpPr>
          <p:nvPr>
            <p:ph type="title"/>
          </p:nvPr>
        </p:nvSpPr>
        <p:spPr>
          <a:xfrm>
            <a:off x="411480" y="987552"/>
            <a:ext cx="4485861" cy="1088136"/>
          </a:xfrm>
        </p:spPr>
        <p:txBody>
          <a:bodyPr vert="horz" lIns="91440" tIns="45720" rIns="91440" bIns="45720" rtlCol="0" anchor="b">
            <a:normAutofit fontScale="90000"/>
          </a:bodyPr>
          <a:lstStyle/>
          <a:p>
            <a:r>
              <a:rPr lang="en-US" sz="3400"/>
              <a:t>PII Data Handling Laws in Different Countries</a:t>
            </a:r>
          </a:p>
        </p:txBody>
      </p:sp>
      <p:pic>
        <p:nvPicPr>
          <p:cNvPr id="5" name="Content Placeholder 4" descr="This DVD Image with padlock in foreground is composed by targeting the concept of software security, taken this through 5D Mark II camera and EF 100mm f2.8 lens.">
            <a:extLst>
              <a:ext uri="{FF2B5EF4-FFF2-40B4-BE49-F238E27FC236}">
                <a16:creationId xmlns:a16="http://schemas.microsoft.com/office/drawing/2014/main" id="{B3D42F9C-22CB-4054-BC82-8C2D6561CC4E}"/>
              </a:ext>
            </a:extLst>
          </p:cNvPr>
          <p:cNvPicPr>
            <a:picLocks noGrp="1" noChangeAspect="1"/>
          </p:cNvPicPr>
          <p:nvPr>
            <p:ph sz="half" idx="1"/>
          </p:nvPr>
        </p:nvPicPr>
        <p:blipFill rotWithShape="1">
          <a:blip r:embed="rId3"/>
          <a:srcRect l="13472" r="19524" b="-1"/>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
        <p:nvSpPr>
          <p:cNvPr id="4" name="Content Placeholder 3">
            <a:extLst>
              <a:ext uri="{FF2B5EF4-FFF2-40B4-BE49-F238E27FC236}">
                <a16:creationId xmlns:a16="http://schemas.microsoft.com/office/drawing/2014/main" id="{15B013A9-2B92-721D-7AF4-93B492AF586E}"/>
              </a:ext>
            </a:extLst>
          </p:cNvPr>
          <p:cNvSpPr>
            <a:spLocks noGrp="1"/>
          </p:cNvSpPr>
          <p:nvPr>
            <p:ph sz="half" idx="2"/>
          </p:nvPr>
        </p:nvSpPr>
        <p:spPr>
          <a:xfrm>
            <a:off x="398493" y="2160016"/>
            <a:ext cx="4498848" cy="3584448"/>
          </a:xfrm>
        </p:spPr>
        <p:txBody>
          <a:bodyPr vert="horz" lIns="91440" tIns="45720" rIns="91440" bIns="45720" rtlCol="0" anchor="t">
            <a:normAutofit/>
          </a:bodyPr>
          <a:lstStyle/>
          <a:p>
            <a:r>
              <a:rPr lang="en-US" sz="1800" dirty="0"/>
              <a:t>Several countries have laws for handling PII data</a:t>
            </a:r>
          </a:p>
          <a:p>
            <a:r>
              <a:rPr lang="en-US" sz="1800" dirty="0"/>
              <a:t>European Union has General Data Protection Regulation (GDPR)</a:t>
            </a:r>
          </a:p>
          <a:p>
            <a:r>
              <a:rPr lang="en-US" sz="1800" dirty="0"/>
              <a:t>In the United States, different states have different laws</a:t>
            </a:r>
          </a:p>
          <a:p>
            <a:r>
              <a:rPr lang="en-US" sz="1800" dirty="0"/>
              <a:t>India has Personal Data Protection Bill (PDPB)</a:t>
            </a:r>
          </a:p>
          <a:p>
            <a:r>
              <a:rPr lang="en-US" sz="1800" dirty="0"/>
              <a:t>Singapore has Personal Data Protection Act (PDPA)</a:t>
            </a:r>
          </a:p>
          <a:p>
            <a:r>
              <a:rPr lang="en-US" sz="1800" dirty="0"/>
              <a:t>Australia has Privacy Act</a:t>
            </a:r>
          </a:p>
        </p:txBody>
      </p:sp>
    </p:spTree>
    <p:extLst>
      <p:ext uri="{BB962C8B-B14F-4D97-AF65-F5344CB8AC3E}">
        <p14:creationId xmlns:p14="http://schemas.microsoft.com/office/powerpoint/2010/main" val="80685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1250"/>
                                  </p:stCondLst>
                                  <p:iterate>
                                    <p:tmPct val="10000"/>
                                  </p:iterate>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1250"/>
                                  </p:stCondLst>
                                  <p:iterate>
                                    <p:tmPct val="10000"/>
                                  </p:iterate>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957FE-E370-6EC2-E065-2FD11B859793}"/>
              </a:ext>
            </a:extLst>
          </p:cNvPr>
          <p:cNvSpPr>
            <a:spLocks noGrp="1"/>
          </p:cNvSpPr>
          <p:nvPr>
            <p:ph type="title"/>
          </p:nvPr>
        </p:nvSpPr>
        <p:spPr>
          <a:xfrm>
            <a:off x="482600" y="428752"/>
            <a:ext cx="4485861" cy="1088136"/>
          </a:xfrm>
        </p:spPr>
        <p:txBody>
          <a:bodyPr vert="horz" lIns="91440" tIns="45720" rIns="91440" bIns="45720" rtlCol="0" anchor="b">
            <a:normAutofit/>
          </a:bodyPr>
          <a:lstStyle/>
          <a:p>
            <a:r>
              <a:rPr lang="en-US" sz="3400" dirty="0"/>
              <a:t>Overview of GDPR</a:t>
            </a:r>
          </a:p>
        </p:txBody>
      </p:sp>
      <p:pic>
        <p:nvPicPr>
          <p:cNvPr id="5" name="Content Placeholder 4" descr="General Data Protection Regulation">
            <a:extLst>
              <a:ext uri="{FF2B5EF4-FFF2-40B4-BE49-F238E27FC236}">
                <a16:creationId xmlns:a16="http://schemas.microsoft.com/office/drawing/2014/main" id="{24AF99B2-130B-4F6E-82F1-B528B68C6FD7}"/>
              </a:ext>
            </a:extLst>
          </p:cNvPr>
          <p:cNvPicPr>
            <a:picLocks noGrp="1" noChangeAspect="1"/>
          </p:cNvPicPr>
          <p:nvPr>
            <p:ph sz="half" idx="1"/>
          </p:nvPr>
        </p:nvPicPr>
        <p:blipFill rotWithShape="1">
          <a:blip r:embed="rId3"/>
          <a:srcRect l="16156" r="16841" b="-1"/>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
        <p:nvSpPr>
          <p:cNvPr id="4" name="Content Placeholder 3">
            <a:extLst>
              <a:ext uri="{FF2B5EF4-FFF2-40B4-BE49-F238E27FC236}">
                <a16:creationId xmlns:a16="http://schemas.microsoft.com/office/drawing/2014/main" id="{1A539A62-7A1B-B6D9-9006-BFD5BCCC0819}"/>
              </a:ext>
            </a:extLst>
          </p:cNvPr>
          <p:cNvSpPr>
            <a:spLocks noGrp="1"/>
          </p:cNvSpPr>
          <p:nvPr>
            <p:ph sz="half" idx="2"/>
          </p:nvPr>
        </p:nvSpPr>
        <p:spPr>
          <a:xfrm>
            <a:off x="398493" y="2170176"/>
            <a:ext cx="4498848" cy="3584448"/>
          </a:xfrm>
        </p:spPr>
        <p:txBody>
          <a:bodyPr vert="horz" lIns="91440" tIns="45720" rIns="91440" bIns="45720" rtlCol="0" anchor="t">
            <a:normAutofit lnSpcReduction="10000"/>
          </a:bodyPr>
          <a:lstStyle/>
          <a:p>
            <a:r>
              <a:rPr lang="en-US" sz="1700" dirty="0"/>
              <a:t>GDPR is a regulation in EU law on data protection and privacy</a:t>
            </a:r>
          </a:p>
          <a:p>
            <a:r>
              <a:rPr lang="en-US" sz="1700" dirty="0"/>
              <a:t>It came into effect on May 25, 2018</a:t>
            </a:r>
          </a:p>
          <a:p>
            <a:r>
              <a:rPr lang="en-US" sz="1700" dirty="0"/>
              <a:t>It applies to all companies processing the personal data of data subjects residing in the EU, regardless of the company’s location</a:t>
            </a:r>
          </a:p>
          <a:p>
            <a:r>
              <a:rPr lang="en-US" sz="1700" dirty="0"/>
              <a:t>GDPR gives individuals greater control over their personal data and the right to access, modify or delete their data</a:t>
            </a:r>
          </a:p>
          <a:p>
            <a:r>
              <a:rPr lang="en-US" sz="1700" dirty="0"/>
              <a:t>Fines for non-compliance can be up to €20 million or 4% of global annual revenue, whichever is higher</a:t>
            </a:r>
          </a:p>
        </p:txBody>
      </p:sp>
    </p:spTree>
    <p:extLst>
      <p:ext uri="{BB962C8B-B14F-4D97-AF65-F5344CB8AC3E}">
        <p14:creationId xmlns:p14="http://schemas.microsoft.com/office/powerpoint/2010/main" val="1826590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1250"/>
                                  </p:stCondLst>
                                  <p:iterate>
                                    <p:tmPct val="10000"/>
                                  </p:iterate>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1250"/>
                                  </p:stCondLst>
                                  <p:iterate>
                                    <p:tmPct val="10000"/>
                                  </p:iterate>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A6F55-9ECA-DF22-5F3A-0CB6EB289E8A}"/>
              </a:ext>
            </a:extLst>
          </p:cNvPr>
          <p:cNvSpPr>
            <a:spLocks noGrp="1"/>
          </p:cNvSpPr>
          <p:nvPr>
            <p:ph type="title"/>
          </p:nvPr>
        </p:nvSpPr>
        <p:spPr>
          <a:xfrm>
            <a:off x="0" y="34544"/>
            <a:ext cx="10168128" cy="1179576"/>
          </a:xfrm>
        </p:spPr>
        <p:txBody>
          <a:bodyPr vert="horz" lIns="91440" tIns="45720" rIns="91440" bIns="45720" rtlCol="0" anchor="ctr">
            <a:normAutofit/>
          </a:bodyPr>
          <a:lstStyle/>
          <a:p>
            <a:r>
              <a:rPr lang="en-US" sz="4000" dirty="0"/>
              <a:t>Handling PII Data as a Software Developer</a:t>
            </a:r>
          </a:p>
        </p:txBody>
      </p:sp>
      <p:pic>
        <p:nvPicPr>
          <p:cNvPr id="5" name="Content Placeholder 4" descr="Program coding on a computer screen">
            <a:extLst>
              <a:ext uri="{FF2B5EF4-FFF2-40B4-BE49-F238E27FC236}">
                <a16:creationId xmlns:a16="http://schemas.microsoft.com/office/drawing/2014/main" id="{AAA1DAED-E25F-4EBF-BA1F-A693339AC285}"/>
              </a:ext>
            </a:extLst>
          </p:cNvPr>
          <p:cNvPicPr>
            <a:picLocks noGrp="1" noChangeAspect="1"/>
          </p:cNvPicPr>
          <p:nvPr>
            <p:ph sz="half" idx="1"/>
          </p:nvPr>
        </p:nvPicPr>
        <p:blipFill rotWithShape="1">
          <a:blip r:embed="rId3"/>
          <a:stretch/>
        </p:blipFill>
        <p:spPr>
          <a:xfrm>
            <a:off x="492760" y="1449946"/>
            <a:ext cx="5181600" cy="3453556"/>
          </a:xfrm>
          <a:prstGeom prst="rect">
            <a:avLst/>
          </a:prstGeom>
        </p:spPr>
      </p:pic>
      <p:sp>
        <p:nvSpPr>
          <p:cNvPr id="4" name="Content Placeholder 3">
            <a:extLst>
              <a:ext uri="{FF2B5EF4-FFF2-40B4-BE49-F238E27FC236}">
                <a16:creationId xmlns:a16="http://schemas.microsoft.com/office/drawing/2014/main" id="{8BB989BF-9B8D-5BEE-F15E-5B30F3E0CC88}"/>
              </a:ext>
            </a:extLst>
          </p:cNvPr>
          <p:cNvSpPr>
            <a:spLocks noGrp="1"/>
          </p:cNvSpPr>
          <p:nvPr>
            <p:ph sz="half" idx="2"/>
          </p:nvPr>
        </p:nvSpPr>
        <p:spPr>
          <a:xfrm>
            <a:off x="6405613" y="1329636"/>
            <a:ext cx="3872243" cy="3694176"/>
          </a:xfrm>
        </p:spPr>
        <p:txBody>
          <a:bodyPr vert="horz" lIns="91440" tIns="45720" rIns="91440" bIns="45720" rtlCol="0" anchor="ctr">
            <a:normAutofit fontScale="92500" lnSpcReduction="10000"/>
          </a:bodyPr>
          <a:lstStyle/>
          <a:p>
            <a:r>
              <a:rPr lang="en-US" sz="1500" dirty="0"/>
              <a:t>As a software developer, it is important to understand your role in protecting PII data.</a:t>
            </a:r>
          </a:p>
          <a:p>
            <a:r>
              <a:rPr lang="en-US" sz="1500" dirty="0"/>
              <a:t>Developers should use secure coding practices and encryption algorithms to protect PII data in transit and at rest.</a:t>
            </a:r>
          </a:p>
          <a:p>
            <a:r>
              <a:rPr lang="en-US" sz="1500" dirty="0"/>
              <a:t>Developers should also implement access control mechanisms and audit trails to monitor and limit access to PII data.</a:t>
            </a:r>
          </a:p>
          <a:p>
            <a:r>
              <a:rPr lang="en-US" sz="1500" dirty="0"/>
              <a:t>Developers should test their code and systems for vulnerabilities regularly and address any security issues promptly.</a:t>
            </a:r>
          </a:p>
          <a:p>
            <a:r>
              <a:rPr lang="en-US" sz="1500" dirty="0"/>
              <a:t>Developers should also be aware of data protection regulations and ensure compliance with them.</a:t>
            </a:r>
          </a:p>
        </p:txBody>
      </p:sp>
    </p:spTree>
    <p:extLst>
      <p:ext uri="{BB962C8B-B14F-4D97-AF65-F5344CB8AC3E}">
        <p14:creationId xmlns:p14="http://schemas.microsoft.com/office/powerpoint/2010/main" val="2117392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1250"/>
                                  </p:stCondLst>
                                  <p:iterate>
                                    <p:tmPct val="10000"/>
                                  </p:iterate>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1250"/>
                                  </p:stCondLst>
                                  <p:iterate>
                                    <p:tmPct val="10000"/>
                                  </p:iterate>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C13F0-D750-36BE-1B45-730E718FEF28}"/>
              </a:ext>
            </a:extLst>
          </p:cNvPr>
          <p:cNvSpPr>
            <a:spLocks noGrp="1"/>
          </p:cNvSpPr>
          <p:nvPr>
            <p:ph type="title"/>
          </p:nvPr>
        </p:nvSpPr>
        <p:spPr>
          <a:xfrm>
            <a:off x="1459055" y="453438"/>
            <a:ext cx="9550691" cy="1157001"/>
          </a:xfrm>
        </p:spPr>
        <p:txBody>
          <a:bodyPr>
            <a:normAutofit fontScale="90000"/>
          </a:bodyPr>
          <a:lstStyle/>
          <a:p>
            <a:pPr algn="r"/>
            <a:r>
              <a:rPr lang="en-US" b="1" i="0" dirty="0">
                <a:effectLst/>
                <a:highlight>
                  <a:srgbClr val="FFFFFF"/>
                </a:highlight>
                <a:latin typeface="Rockwell" panose="02060603020205020403" pitchFamily="18" charset="0"/>
              </a:rPr>
              <a:t>Presidio</a:t>
            </a:r>
            <a:r>
              <a:rPr lang="en-US" b="0" i="0" dirty="0">
                <a:effectLst/>
                <a:highlight>
                  <a:srgbClr val="FFFFFF"/>
                </a:highlight>
                <a:latin typeface="Rockwell" panose="02060603020205020403" pitchFamily="18" charset="0"/>
              </a:rPr>
              <a:t>: Data Protection and De-identification SDK</a:t>
            </a:r>
            <a:br>
              <a:rPr lang="en-US" b="0" i="0" dirty="0">
                <a:effectLst/>
                <a:highlight>
                  <a:srgbClr val="FFFFFF"/>
                </a:highlight>
                <a:latin typeface="Rockwell" panose="02060603020205020403" pitchFamily="18" charset="0"/>
              </a:rPr>
            </a:br>
            <a:r>
              <a:rPr lang="en-US" sz="2200" b="0" i="0" dirty="0">
                <a:effectLst/>
                <a:highlight>
                  <a:srgbClr val="FFFFFF"/>
                </a:highlight>
                <a:latin typeface="Rockwell" panose="02060603020205020403" pitchFamily="18" charset="0"/>
              </a:rPr>
              <a:t>by Microsoft</a:t>
            </a:r>
            <a:br>
              <a:rPr lang="en-US" b="0" i="0" dirty="0">
                <a:effectLst/>
                <a:highlight>
                  <a:srgbClr val="FFFFFF"/>
                </a:highlight>
                <a:latin typeface="Rockwell" panose="02060603020205020403" pitchFamily="18" charset="0"/>
              </a:rPr>
            </a:br>
            <a:endParaRPr lang="en-US" dirty="0">
              <a:latin typeface="Rockwell" panose="02060603020205020403" pitchFamily="18" charset="0"/>
            </a:endParaRPr>
          </a:p>
        </p:txBody>
      </p:sp>
      <p:sp>
        <p:nvSpPr>
          <p:cNvPr id="6" name="Content Placeholder 5">
            <a:extLst>
              <a:ext uri="{FF2B5EF4-FFF2-40B4-BE49-F238E27FC236}">
                <a16:creationId xmlns:a16="http://schemas.microsoft.com/office/drawing/2014/main" id="{F6F2284D-A4FB-4EFC-CA36-773C24385F01}"/>
              </a:ext>
            </a:extLst>
          </p:cNvPr>
          <p:cNvSpPr>
            <a:spLocks noGrp="1"/>
          </p:cNvSpPr>
          <p:nvPr>
            <p:ph idx="1"/>
          </p:nvPr>
        </p:nvSpPr>
        <p:spPr>
          <a:xfrm>
            <a:off x="1182254" y="1472054"/>
            <a:ext cx="9301019" cy="3913892"/>
          </a:xfrm>
        </p:spPr>
        <p:txBody>
          <a:bodyPr>
            <a:normAutofit/>
          </a:bodyPr>
          <a:lstStyle/>
          <a:p>
            <a:pPr algn="just"/>
            <a:r>
              <a:rPr lang="en-US" sz="2000" dirty="0"/>
              <a:t>This is an open-source library which provides fast identification and anonymization modules for private entities in text and images. Entities like credit card numbers, names, locations, social security numbers, bitcoin wallets, US phone numbers, financial data and more.</a:t>
            </a:r>
          </a:p>
          <a:p>
            <a:pPr algn="just"/>
            <a:r>
              <a:rPr lang="en-US" sz="2000" dirty="0"/>
              <a:t>It provides extensibility and customizability to a specific business need.</a:t>
            </a:r>
          </a:p>
          <a:p>
            <a:pPr algn="just"/>
            <a:r>
              <a:rPr lang="en-US" sz="2000" dirty="0"/>
              <a:t>Facilitate both fully automated and semi-automated PII de-identification flows on multiple platforms.</a:t>
            </a:r>
          </a:p>
          <a:p>
            <a:pPr algn="just"/>
            <a:r>
              <a:rPr lang="en-US" sz="2000" dirty="0"/>
              <a:t>It provides predefined or custom PII recognizers leveraging Named Entity Recognition, regular expressions, rule-based logic and checksum with relevant context in multiple languages.</a:t>
            </a:r>
          </a:p>
        </p:txBody>
      </p:sp>
      <p:pic>
        <p:nvPicPr>
          <p:cNvPr id="1028" name="Picture 4" descr="logo">
            <a:extLst>
              <a:ext uri="{FF2B5EF4-FFF2-40B4-BE49-F238E27FC236}">
                <a16:creationId xmlns:a16="http://schemas.microsoft.com/office/drawing/2014/main" id="{97F42447-FA4B-5BE4-B593-07154AA1EA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073" y="305656"/>
            <a:ext cx="794327" cy="794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600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3FED5-BB0F-E4BA-5567-E104AA80232B}"/>
              </a:ext>
            </a:extLst>
          </p:cNvPr>
          <p:cNvSpPr>
            <a:spLocks noGrp="1"/>
          </p:cNvSpPr>
          <p:nvPr>
            <p:ph type="title"/>
          </p:nvPr>
        </p:nvSpPr>
        <p:spPr/>
        <p:txBody>
          <a:bodyPr/>
          <a:lstStyle/>
          <a:p>
            <a:r>
              <a:rPr lang="en-US" dirty="0"/>
              <a:t>How it works</a:t>
            </a:r>
          </a:p>
        </p:txBody>
      </p:sp>
      <p:pic>
        <p:nvPicPr>
          <p:cNvPr id="2050" name="Picture 2" descr="Presidio demo gif">
            <a:extLst>
              <a:ext uri="{FF2B5EF4-FFF2-40B4-BE49-F238E27FC236}">
                <a16:creationId xmlns:a16="http://schemas.microsoft.com/office/drawing/2014/main" id="{F30C6C08-8A48-C8AC-CD6F-5761EE6D84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982" y="1142999"/>
            <a:ext cx="10390909" cy="4869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733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1250"/>
                                  </p:stCondLst>
                                  <p:iterate>
                                    <p:tmPct val="10000"/>
                                  </p:iterate>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31F27-143C-F03E-AD30-9E684EEDCC65}"/>
              </a:ext>
            </a:extLst>
          </p:cNvPr>
          <p:cNvSpPr>
            <a:spLocks noGrp="1"/>
          </p:cNvSpPr>
          <p:nvPr>
            <p:ph type="title"/>
          </p:nvPr>
        </p:nvSpPr>
        <p:spPr/>
        <p:txBody>
          <a:bodyPr>
            <a:normAutofit/>
          </a:bodyPr>
          <a:lstStyle/>
          <a:p>
            <a:r>
              <a:rPr lang="en-US" dirty="0"/>
              <a:t>Presidio Analyzer</a:t>
            </a:r>
          </a:p>
        </p:txBody>
      </p:sp>
      <p:sp>
        <p:nvSpPr>
          <p:cNvPr id="3" name="Content Placeholder 2">
            <a:extLst>
              <a:ext uri="{FF2B5EF4-FFF2-40B4-BE49-F238E27FC236}">
                <a16:creationId xmlns:a16="http://schemas.microsoft.com/office/drawing/2014/main" id="{6FE0DEED-25AF-09A9-B1DC-CB62E00F2B30}"/>
              </a:ext>
            </a:extLst>
          </p:cNvPr>
          <p:cNvSpPr>
            <a:spLocks noGrp="1"/>
          </p:cNvSpPr>
          <p:nvPr>
            <p:ph idx="1"/>
          </p:nvPr>
        </p:nvSpPr>
        <p:spPr>
          <a:xfrm>
            <a:off x="306757" y="1314875"/>
            <a:ext cx="5272008" cy="4605634"/>
          </a:xfrm>
        </p:spPr>
        <p:txBody>
          <a:bodyPr>
            <a:normAutofit/>
          </a:bodyPr>
          <a:lstStyle/>
          <a:p>
            <a:pPr algn="just"/>
            <a:r>
              <a:rPr lang="en-US" sz="1800" dirty="0"/>
              <a:t>The Presidio analyzer is a Python based service for detecting PII entities in text.</a:t>
            </a:r>
          </a:p>
          <a:p>
            <a:pPr algn="just"/>
            <a:r>
              <a:rPr lang="en-US" sz="1800" dirty="0"/>
              <a:t>During analysis, it runs a set of different PII Recognizers, each one in charge of detecting one or more PII entities using different mechanisms.</a:t>
            </a:r>
          </a:p>
          <a:p>
            <a:pPr algn="just"/>
            <a:r>
              <a:rPr lang="en-US" sz="1800" dirty="0"/>
              <a:t>Presidio analyzer comes with a set of predefined recognizers but can easily be extended with other types of custom recognizers. Predefined and custom recognizers leverage regex, Named Entity Recognition and other types of logic to detect PII in unstructured text.</a:t>
            </a:r>
          </a:p>
          <a:p>
            <a:pPr algn="just"/>
            <a:r>
              <a:rPr lang="en-US" sz="1800" dirty="0">
                <a:solidFill>
                  <a:srgbClr val="0070C0"/>
                </a:solidFill>
                <a:hlinkClick r:id="rId2">
                  <a:extLst>
                    <a:ext uri="{A12FA001-AC4F-418D-AE19-62706E023703}">
                      <ahyp:hlinkClr xmlns:ahyp="http://schemas.microsoft.com/office/drawing/2018/hyperlinkcolor" val="tx"/>
                    </a:ext>
                  </a:extLst>
                </a:hlinkClick>
              </a:rPr>
              <a:t>Supported Entities</a:t>
            </a:r>
            <a:r>
              <a:rPr lang="en-US" sz="1800" dirty="0">
                <a:solidFill>
                  <a:srgbClr val="0070C0"/>
                </a:solidFill>
              </a:rPr>
              <a:t> (Ctrl + Click)</a:t>
            </a:r>
          </a:p>
        </p:txBody>
      </p:sp>
      <p:pic>
        <p:nvPicPr>
          <p:cNvPr id="5" name="Picture 4">
            <a:extLst>
              <a:ext uri="{FF2B5EF4-FFF2-40B4-BE49-F238E27FC236}">
                <a16:creationId xmlns:a16="http://schemas.microsoft.com/office/drawing/2014/main" id="{CCCAEA6B-461A-BEBB-558A-99EA880B91D5}"/>
              </a:ext>
            </a:extLst>
          </p:cNvPr>
          <p:cNvPicPr>
            <a:picLocks noChangeAspect="1"/>
          </p:cNvPicPr>
          <p:nvPr/>
        </p:nvPicPr>
        <p:blipFill>
          <a:blip r:embed="rId3"/>
          <a:stretch>
            <a:fillRect/>
          </a:stretch>
        </p:blipFill>
        <p:spPr>
          <a:xfrm>
            <a:off x="5708071" y="1314875"/>
            <a:ext cx="6059056" cy="3534216"/>
          </a:xfrm>
          <a:prstGeom prst="rect">
            <a:avLst/>
          </a:prstGeom>
        </p:spPr>
      </p:pic>
    </p:spTree>
    <p:extLst>
      <p:ext uri="{BB962C8B-B14F-4D97-AF65-F5344CB8AC3E}">
        <p14:creationId xmlns:p14="http://schemas.microsoft.com/office/powerpoint/2010/main" val="2506021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1000"/>
                                        <p:tgtEl>
                                          <p:spTgt spid="3">
                                            <p:txEl>
                                              <p:pRg st="3" end="3"/>
                                            </p:txEl>
                                          </p:spTgt>
                                        </p:tgtEl>
                                      </p:cBhvr>
                                    </p:animEffect>
                                    <p:anim calcmode="lin" valueType="num">
                                      <p:cBhvr>
                                        <p:cTn id="3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anim calcmode="lin" valueType="num">
                                      <p:cBhvr>
                                        <p:cTn id="38" dur="1000" fill="hold"/>
                                        <p:tgtEl>
                                          <p:spTgt spid="5"/>
                                        </p:tgtEl>
                                        <p:attrNameLst>
                                          <p:attrName>ppt_x</p:attrName>
                                        </p:attrNameLst>
                                      </p:cBhvr>
                                      <p:tavLst>
                                        <p:tav tm="0">
                                          <p:val>
                                            <p:strVal val="#ppt_x"/>
                                          </p:val>
                                        </p:tav>
                                        <p:tav tm="100000">
                                          <p:val>
                                            <p:strVal val="#ppt_x"/>
                                          </p:val>
                                        </p:tav>
                                      </p:tavLst>
                                    </p:anim>
                                    <p:anim calcmode="lin" valueType="num">
                                      <p:cBhvr>
                                        <p:cTn id="3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F546D-04FB-B236-5B05-623CA2AC2A3E}"/>
              </a:ext>
            </a:extLst>
          </p:cNvPr>
          <p:cNvSpPr>
            <a:spLocks noGrp="1"/>
          </p:cNvSpPr>
          <p:nvPr>
            <p:ph type="title"/>
          </p:nvPr>
        </p:nvSpPr>
        <p:spPr/>
        <p:txBody>
          <a:bodyPr/>
          <a:lstStyle/>
          <a:p>
            <a:r>
              <a:rPr lang="en-US" dirty="0"/>
              <a:t>Presidio Anonymizer</a:t>
            </a:r>
          </a:p>
        </p:txBody>
      </p:sp>
      <p:sp>
        <p:nvSpPr>
          <p:cNvPr id="3" name="Content Placeholder 2">
            <a:extLst>
              <a:ext uri="{FF2B5EF4-FFF2-40B4-BE49-F238E27FC236}">
                <a16:creationId xmlns:a16="http://schemas.microsoft.com/office/drawing/2014/main" id="{DCC59691-2095-6A05-CDBA-8F3ED2589FBC}"/>
              </a:ext>
            </a:extLst>
          </p:cNvPr>
          <p:cNvSpPr>
            <a:spLocks noGrp="1"/>
          </p:cNvSpPr>
          <p:nvPr>
            <p:ph idx="1"/>
          </p:nvPr>
        </p:nvSpPr>
        <p:spPr>
          <a:xfrm>
            <a:off x="322982" y="1098474"/>
            <a:ext cx="6047862" cy="4827307"/>
          </a:xfrm>
        </p:spPr>
        <p:txBody>
          <a:bodyPr>
            <a:normAutofit lnSpcReduction="10000"/>
          </a:bodyPr>
          <a:lstStyle/>
          <a:p>
            <a:pPr algn="just"/>
            <a:r>
              <a:rPr lang="en-US" sz="1800" dirty="0"/>
              <a:t>The Presidio anonymizer is a Python based module for anonymizing detected PII text entities with desired values. Presidio anonymizer supports both anonymization and deanonymization by applying different operators. Operators are built-in text manipulation classes which can be easily extended.</a:t>
            </a:r>
          </a:p>
          <a:p>
            <a:pPr algn="just"/>
            <a:r>
              <a:rPr lang="en-US" sz="1800" dirty="0"/>
              <a:t>The Presidio-Anonymizer package contains both Anonymizers and De-anonymizers:</a:t>
            </a:r>
          </a:p>
          <a:p>
            <a:pPr algn="just"/>
            <a:endParaRPr lang="en-US" sz="1800" dirty="0"/>
          </a:p>
          <a:p>
            <a:pPr lvl="1" algn="just"/>
            <a:r>
              <a:rPr lang="en-US" sz="1800" dirty="0"/>
              <a:t>Anonymizers are used to replace a PII entity text with some other value by applying a certain operator (e.g. replace, mask, redact, encrypt)</a:t>
            </a:r>
          </a:p>
          <a:p>
            <a:pPr lvl="1" algn="just"/>
            <a:r>
              <a:rPr lang="en-US" sz="1800" dirty="0"/>
              <a:t>De-anonymizers are used to revert the anonymization operation. (e.g. to decrypt an encrypted text).</a:t>
            </a:r>
          </a:p>
          <a:p>
            <a:pPr algn="just"/>
            <a:r>
              <a:rPr lang="en-US" sz="1800" dirty="0">
                <a:solidFill>
                  <a:srgbClr val="0070C0"/>
                </a:solidFill>
                <a:hlinkClick r:id="rId2">
                  <a:extLst>
                    <a:ext uri="{A12FA001-AC4F-418D-AE19-62706E023703}">
                      <ahyp:hlinkClr xmlns:ahyp="http://schemas.microsoft.com/office/drawing/2018/hyperlinkcolor" val="tx"/>
                    </a:ext>
                  </a:extLst>
                </a:hlinkClick>
              </a:rPr>
              <a:t>Built-in Operators</a:t>
            </a:r>
            <a:r>
              <a:rPr lang="en-US" sz="1800" dirty="0">
                <a:solidFill>
                  <a:srgbClr val="0070C0"/>
                </a:solidFill>
              </a:rPr>
              <a:t> (Ctrl + Click)</a:t>
            </a:r>
            <a:endParaRPr lang="en-US" sz="1800" dirty="0"/>
          </a:p>
          <a:p>
            <a:pPr marL="457189" lvl="1" indent="0" algn="just">
              <a:buNone/>
            </a:pPr>
            <a:endParaRPr lang="en-US" sz="1800" dirty="0"/>
          </a:p>
          <a:p>
            <a:pPr marL="457189" lvl="1" indent="0" algn="just">
              <a:buNone/>
            </a:pPr>
            <a:endParaRPr lang="en-US" sz="1800" dirty="0"/>
          </a:p>
        </p:txBody>
      </p:sp>
      <p:pic>
        <p:nvPicPr>
          <p:cNvPr id="5" name="Picture 4">
            <a:extLst>
              <a:ext uri="{FF2B5EF4-FFF2-40B4-BE49-F238E27FC236}">
                <a16:creationId xmlns:a16="http://schemas.microsoft.com/office/drawing/2014/main" id="{CF0A1BD5-AA59-A6A1-5ED5-674185429DC8}"/>
              </a:ext>
            </a:extLst>
          </p:cNvPr>
          <p:cNvPicPr>
            <a:picLocks noChangeAspect="1"/>
          </p:cNvPicPr>
          <p:nvPr/>
        </p:nvPicPr>
        <p:blipFill>
          <a:blip r:embed="rId3"/>
          <a:stretch>
            <a:fillRect/>
          </a:stretch>
        </p:blipFill>
        <p:spPr>
          <a:xfrm>
            <a:off x="6779491" y="1385455"/>
            <a:ext cx="5251904" cy="3334327"/>
          </a:xfrm>
          <a:prstGeom prst="rect">
            <a:avLst/>
          </a:prstGeom>
        </p:spPr>
      </p:pic>
    </p:spTree>
    <p:extLst>
      <p:ext uri="{BB962C8B-B14F-4D97-AF65-F5344CB8AC3E}">
        <p14:creationId xmlns:p14="http://schemas.microsoft.com/office/powerpoint/2010/main" val="2279622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insight theme 2">
  <a:themeElements>
    <a:clrScheme name="Custom 25">
      <a:dk1>
        <a:srgbClr val="554700"/>
      </a:dk1>
      <a:lt1>
        <a:srgbClr val="FFFFFF"/>
      </a:lt1>
      <a:dk2>
        <a:srgbClr val="44546A"/>
      </a:dk2>
      <a:lt2>
        <a:srgbClr val="E7E6E6"/>
      </a:lt2>
      <a:accent1>
        <a:srgbClr val="B01C87"/>
      </a:accent1>
      <a:accent2>
        <a:srgbClr val="7D716D"/>
      </a:accent2>
      <a:accent3>
        <a:srgbClr val="D30EA5"/>
      </a:accent3>
      <a:accent4>
        <a:srgbClr val="D30C55"/>
      </a:accent4>
      <a:accent5>
        <a:srgbClr val="A39DA3"/>
      </a:accent5>
      <a:accent6>
        <a:srgbClr val="582873"/>
      </a:accent6>
      <a:hlink>
        <a:srgbClr val="5CADD4"/>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sight theme 2" id="{98B5DBFA-2E47-4107-A5E8-DDA49CC228E2}" vid="{3788464A-57EC-4D53-82DE-6D4EBB3441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insight theme 2</Template>
  <TotalTime>3721</TotalTime>
  <Words>1131</Words>
  <Application>Microsoft Office PowerPoint</Application>
  <PresentationFormat>Widescreen</PresentationFormat>
  <Paragraphs>57</Paragraphs>
  <Slides>11</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Rockwell</vt:lpstr>
      <vt:lpstr>Verdana</vt:lpstr>
      <vt:lpstr>insight theme 2</vt:lpstr>
      <vt:lpstr>Data Protection and PII data  presented by:  Shubham Kumar Sharma Yash Raj</vt:lpstr>
      <vt:lpstr>PII Data Overview</vt:lpstr>
      <vt:lpstr>PII Data Handling Laws in Different Countries</vt:lpstr>
      <vt:lpstr>Overview of GDPR</vt:lpstr>
      <vt:lpstr>Handling PII Data as a Software Developer</vt:lpstr>
      <vt:lpstr>Presidio: Data Protection and De-identification SDK by Microsoft </vt:lpstr>
      <vt:lpstr>How it works</vt:lpstr>
      <vt:lpstr>Presidio Analyzer</vt:lpstr>
      <vt:lpstr>Presidio Anonymizer</vt:lpstr>
      <vt:lpstr>Demos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Personal Identifying Information (PII) data</dc:title>
  <dc:creator>Yash Raj (INSIGHT DIRECT USA INC)</dc:creator>
  <cp:lastModifiedBy>Yash Raj (INSIGHT DIRECT USA INC)</cp:lastModifiedBy>
  <cp:revision>11</cp:revision>
  <dcterms:created xsi:type="dcterms:W3CDTF">2024-02-15T11:20:28Z</dcterms:created>
  <dcterms:modified xsi:type="dcterms:W3CDTF">2024-04-10T08:40:00Z</dcterms:modified>
</cp:coreProperties>
</file>